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7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76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3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4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2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4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4030-23E1-4E41-82B8-DE4CF45EDD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CD15E-AE30-4416-8ECF-E4D642E1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1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70BB-51CC-4336-929B-44101901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Đồ án chuyên ngành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4E806-4CBF-4791-ADF0-A799EFFC5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99141"/>
            <a:ext cx="7766936" cy="1096899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hệ thống khuyến nghị trên một số trang web xem phim</a:t>
            </a:r>
          </a:p>
        </p:txBody>
      </p:sp>
    </p:spTree>
    <p:extLst>
      <p:ext uri="{BB962C8B-B14F-4D97-AF65-F5344CB8AC3E}">
        <p14:creationId xmlns:p14="http://schemas.microsoft.com/office/powerpoint/2010/main" val="199148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39987D-1D3D-497E-BC78-9460D0A07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367" y="391096"/>
            <a:ext cx="7766936" cy="164630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87756A3-BAFE-45B0-A123-3DCB9F8DB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2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Đồ án chuyên ngành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chuyên ngành</dc:title>
  <dc:creator>Nguyên Lộc Trần</dc:creator>
  <cp:lastModifiedBy>Nguyên Lộc Trần</cp:lastModifiedBy>
  <cp:revision>3</cp:revision>
  <dcterms:created xsi:type="dcterms:W3CDTF">2023-11-26T02:15:51Z</dcterms:created>
  <dcterms:modified xsi:type="dcterms:W3CDTF">2023-12-04T07:41:48Z</dcterms:modified>
</cp:coreProperties>
</file>