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7" r:id="rId8"/>
    <p:sldId id="258" r:id="rId9"/>
    <p:sldId id="268" r:id="rId10"/>
    <p:sldId id="277" r:id="rId11"/>
    <p:sldId id="278" r:id="rId12"/>
    <p:sldId id="279" r:id="rId13"/>
    <p:sldId id="280" r:id="rId14"/>
    <p:sldId id="264" r:id="rId15"/>
    <p:sldId id="266" r:id="rId16"/>
    <p:sldId id="269" r:id="rId17"/>
    <p:sldId id="271" r:id="rId18"/>
    <p:sldId id="267" r:id="rId19"/>
    <p:sldId id="270" r:id="rId20"/>
    <p:sldId id="272" r:id="rId21"/>
    <p:sldId id="273" r:id="rId22"/>
    <p:sldId id="274" r:id="rId23"/>
    <p:sldId id="275" r:id="rId24"/>
    <p:sldId id="276" r:id="rId25"/>
    <p:sldId id="281" r:id="rId26"/>
  </p:sldIdLst>
  <p:sldSz cx="9144000" cy="6858000" type="screen4x3"/>
  <p:notesSz cx="6858000" cy="91440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7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C65B2E-8E0C-4906-A3EE-07AF4509E8D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4DA12AB-4AB0-44BF-ABBA-E261B4262E6F}">
      <dgm:prSet phldrT="[Texto]"/>
      <dgm:spPr/>
      <dgm:t>
        <a:bodyPr/>
        <a:lstStyle/>
        <a:p>
          <a:r>
            <a:rPr lang="es-MX" dirty="0" smtClean="0"/>
            <a:t>pasado</a:t>
          </a:r>
          <a:endParaRPr lang="es-MX" dirty="0"/>
        </a:p>
      </dgm:t>
    </dgm:pt>
    <dgm:pt modelId="{1D806AB7-9CAD-4426-9D92-E9D1F8B20100}" type="parTrans" cxnId="{7C70FF98-C1BE-4A76-A77E-105DA8CA7090}">
      <dgm:prSet/>
      <dgm:spPr/>
      <dgm:t>
        <a:bodyPr/>
        <a:lstStyle/>
        <a:p>
          <a:endParaRPr lang="es-MX"/>
        </a:p>
      </dgm:t>
    </dgm:pt>
    <dgm:pt modelId="{78D06A3A-4F68-44B6-A248-5FA55F0FC694}" type="sibTrans" cxnId="{7C70FF98-C1BE-4A76-A77E-105DA8CA7090}">
      <dgm:prSet/>
      <dgm:spPr/>
      <dgm:t>
        <a:bodyPr/>
        <a:lstStyle/>
        <a:p>
          <a:endParaRPr lang="es-MX"/>
        </a:p>
      </dgm:t>
    </dgm:pt>
    <dgm:pt modelId="{2AEE1387-2E06-4DCA-B1BD-022EF4229A3B}">
      <dgm:prSet phldrT="[Texto]"/>
      <dgm:spPr/>
      <dgm:t>
        <a:bodyPr/>
        <a:lstStyle/>
        <a:p>
          <a:r>
            <a:rPr lang="es-MX" dirty="0" smtClean="0"/>
            <a:t>presente</a:t>
          </a:r>
          <a:endParaRPr lang="es-MX" dirty="0"/>
        </a:p>
      </dgm:t>
    </dgm:pt>
    <dgm:pt modelId="{77AA69C5-D9AF-40F0-B748-8D87A5206DD8}" type="parTrans" cxnId="{4E2F725F-B751-4E88-8318-AE67B5F5108F}">
      <dgm:prSet/>
      <dgm:spPr/>
      <dgm:t>
        <a:bodyPr/>
        <a:lstStyle/>
        <a:p>
          <a:endParaRPr lang="es-MX"/>
        </a:p>
      </dgm:t>
    </dgm:pt>
    <dgm:pt modelId="{660830E9-3E1D-436A-BF25-5BCE71CD09BF}" type="sibTrans" cxnId="{4E2F725F-B751-4E88-8318-AE67B5F5108F}">
      <dgm:prSet/>
      <dgm:spPr/>
      <dgm:t>
        <a:bodyPr/>
        <a:lstStyle/>
        <a:p>
          <a:endParaRPr lang="es-MX"/>
        </a:p>
      </dgm:t>
    </dgm:pt>
    <dgm:pt modelId="{EA49CDA9-EA97-4F09-AFE6-31379F497DAC}">
      <dgm:prSet phldrT="[Texto]"/>
      <dgm:spPr/>
      <dgm:t>
        <a:bodyPr/>
        <a:lstStyle/>
        <a:p>
          <a:r>
            <a:rPr lang="es-MX" dirty="0" smtClean="0"/>
            <a:t>futuro</a:t>
          </a:r>
          <a:endParaRPr lang="es-MX" dirty="0"/>
        </a:p>
      </dgm:t>
    </dgm:pt>
    <dgm:pt modelId="{6074568D-4B5A-461A-ADEA-FCFF8B21E1AF}" type="parTrans" cxnId="{B5A24CE6-E821-425C-BDD5-AD759F4C6FBB}">
      <dgm:prSet/>
      <dgm:spPr/>
      <dgm:t>
        <a:bodyPr/>
        <a:lstStyle/>
        <a:p>
          <a:endParaRPr lang="es-MX"/>
        </a:p>
      </dgm:t>
    </dgm:pt>
    <dgm:pt modelId="{8D8DBFD7-3169-4787-8680-88B643A10A1D}" type="sibTrans" cxnId="{B5A24CE6-E821-425C-BDD5-AD759F4C6FBB}">
      <dgm:prSet/>
      <dgm:spPr/>
      <dgm:t>
        <a:bodyPr/>
        <a:lstStyle/>
        <a:p>
          <a:endParaRPr lang="es-MX"/>
        </a:p>
      </dgm:t>
    </dgm:pt>
    <dgm:pt modelId="{18393F27-C210-401D-9CB0-1184F0CF09EC}" type="pres">
      <dgm:prSet presAssocID="{ABC65B2E-8E0C-4906-A3EE-07AF4509E8D9}" presName="Name0" presStyleCnt="0">
        <dgm:presLayoutVars>
          <dgm:dir/>
          <dgm:resizeHandles val="exact"/>
        </dgm:presLayoutVars>
      </dgm:prSet>
      <dgm:spPr/>
    </dgm:pt>
    <dgm:pt modelId="{9081ABB0-C46C-4D16-843A-FE914DA443A3}" type="pres">
      <dgm:prSet presAssocID="{E4DA12AB-4AB0-44BF-ABBA-E261B4262E6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F41EC0E-38AB-4ACF-BB61-45F19F522D1D}" type="pres">
      <dgm:prSet presAssocID="{78D06A3A-4F68-44B6-A248-5FA55F0FC694}" presName="sibTrans" presStyleLbl="sibTrans2D1" presStyleIdx="0" presStyleCnt="2"/>
      <dgm:spPr/>
      <dgm:t>
        <a:bodyPr/>
        <a:lstStyle/>
        <a:p>
          <a:endParaRPr lang="es-MX"/>
        </a:p>
      </dgm:t>
    </dgm:pt>
    <dgm:pt modelId="{BB69CE6A-E756-4F3E-9AC8-C313360D69CE}" type="pres">
      <dgm:prSet presAssocID="{78D06A3A-4F68-44B6-A248-5FA55F0FC694}" presName="connectorText" presStyleLbl="sibTrans2D1" presStyleIdx="0" presStyleCnt="2"/>
      <dgm:spPr/>
      <dgm:t>
        <a:bodyPr/>
        <a:lstStyle/>
        <a:p>
          <a:endParaRPr lang="es-MX"/>
        </a:p>
      </dgm:t>
    </dgm:pt>
    <dgm:pt modelId="{5DFD67D5-409D-42FA-A700-85C589DADFE5}" type="pres">
      <dgm:prSet presAssocID="{2AEE1387-2E06-4DCA-B1BD-022EF4229A3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EDD36F4-C3B2-4047-88B5-DCB04FCB954E}" type="pres">
      <dgm:prSet presAssocID="{660830E9-3E1D-436A-BF25-5BCE71CD09BF}" presName="sibTrans" presStyleLbl="sibTrans2D1" presStyleIdx="1" presStyleCnt="2"/>
      <dgm:spPr/>
      <dgm:t>
        <a:bodyPr/>
        <a:lstStyle/>
        <a:p>
          <a:endParaRPr lang="es-MX"/>
        </a:p>
      </dgm:t>
    </dgm:pt>
    <dgm:pt modelId="{33B5738D-9770-4B6D-B33F-93FB522D916E}" type="pres">
      <dgm:prSet presAssocID="{660830E9-3E1D-436A-BF25-5BCE71CD09BF}" presName="connectorText" presStyleLbl="sibTrans2D1" presStyleIdx="1" presStyleCnt="2"/>
      <dgm:spPr/>
      <dgm:t>
        <a:bodyPr/>
        <a:lstStyle/>
        <a:p>
          <a:endParaRPr lang="es-MX"/>
        </a:p>
      </dgm:t>
    </dgm:pt>
    <dgm:pt modelId="{4CF105DF-6096-4C6A-988F-F9B1F9801209}" type="pres">
      <dgm:prSet presAssocID="{EA49CDA9-EA97-4F09-AFE6-31379F497DA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756FF579-AE4E-410C-AA71-4D78654843C3}" type="presOf" srcId="{EA49CDA9-EA97-4F09-AFE6-31379F497DAC}" destId="{4CF105DF-6096-4C6A-988F-F9B1F9801209}" srcOrd="0" destOrd="0" presId="urn:microsoft.com/office/officeart/2005/8/layout/process1"/>
    <dgm:cxn modelId="{21B79677-4BFF-4E80-A461-FB312A5767EC}" type="presOf" srcId="{E4DA12AB-4AB0-44BF-ABBA-E261B4262E6F}" destId="{9081ABB0-C46C-4D16-843A-FE914DA443A3}" srcOrd="0" destOrd="0" presId="urn:microsoft.com/office/officeart/2005/8/layout/process1"/>
    <dgm:cxn modelId="{E22E047A-5C7F-4344-8DD2-110CA1417593}" type="presOf" srcId="{ABC65B2E-8E0C-4906-A3EE-07AF4509E8D9}" destId="{18393F27-C210-401D-9CB0-1184F0CF09EC}" srcOrd="0" destOrd="0" presId="urn:microsoft.com/office/officeart/2005/8/layout/process1"/>
    <dgm:cxn modelId="{7C70FF98-C1BE-4A76-A77E-105DA8CA7090}" srcId="{ABC65B2E-8E0C-4906-A3EE-07AF4509E8D9}" destId="{E4DA12AB-4AB0-44BF-ABBA-E261B4262E6F}" srcOrd="0" destOrd="0" parTransId="{1D806AB7-9CAD-4426-9D92-E9D1F8B20100}" sibTransId="{78D06A3A-4F68-44B6-A248-5FA55F0FC694}"/>
    <dgm:cxn modelId="{282F9790-7572-4BA7-9CB7-14D91AB55A46}" type="presOf" srcId="{2AEE1387-2E06-4DCA-B1BD-022EF4229A3B}" destId="{5DFD67D5-409D-42FA-A700-85C589DADFE5}" srcOrd="0" destOrd="0" presId="urn:microsoft.com/office/officeart/2005/8/layout/process1"/>
    <dgm:cxn modelId="{DBF6CE90-F033-45FC-B25F-61EDF3B96CBA}" type="presOf" srcId="{78D06A3A-4F68-44B6-A248-5FA55F0FC694}" destId="{5F41EC0E-38AB-4ACF-BB61-45F19F522D1D}" srcOrd="0" destOrd="0" presId="urn:microsoft.com/office/officeart/2005/8/layout/process1"/>
    <dgm:cxn modelId="{63CF1F65-06B2-4FD2-A25C-FC7F6ADCBC05}" type="presOf" srcId="{78D06A3A-4F68-44B6-A248-5FA55F0FC694}" destId="{BB69CE6A-E756-4F3E-9AC8-C313360D69CE}" srcOrd="1" destOrd="0" presId="urn:microsoft.com/office/officeart/2005/8/layout/process1"/>
    <dgm:cxn modelId="{2EC70D04-930D-4B23-9055-D9DBD3D15A20}" type="presOf" srcId="{660830E9-3E1D-436A-BF25-5BCE71CD09BF}" destId="{33B5738D-9770-4B6D-B33F-93FB522D916E}" srcOrd="1" destOrd="0" presId="urn:microsoft.com/office/officeart/2005/8/layout/process1"/>
    <dgm:cxn modelId="{B5A24CE6-E821-425C-BDD5-AD759F4C6FBB}" srcId="{ABC65B2E-8E0C-4906-A3EE-07AF4509E8D9}" destId="{EA49CDA9-EA97-4F09-AFE6-31379F497DAC}" srcOrd="2" destOrd="0" parTransId="{6074568D-4B5A-461A-ADEA-FCFF8B21E1AF}" sibTransId="{8D8DBFD7-3169-4787-8680-88B643A10A1D}"/>
    <dgm:cxn modelId="{13165797-895C-457C-97A8-455C06A48B8E}" type="presOf" srcId="{660830E9-3E1D-436A-BF25-5BCE71CD09BF}" destId="{4EDD36F4-C3B2-4047-88B5-DCB04FCB954E}" srcOrd="0" destOrd="0" presId="urn:microsoft.com/office/officeart/2005/8/layout/process1"/>
    <dgm:cxn modelId="{4E2F725F-B751-4E88-8318-AE67B5F5108F}" srcId="{ABC65B2E-8E0C-4906-A3EE-07AF4509E8D9}" destId="{2AEE1387-2E06-4DCA-B1BD-022EF4229A3B}" srcOrd="1" destOrd="0" parTransId="{77AA69C5-D9AF-40F0-B748-8D87A5206DD8}" sibTransId="{660830E9-3E1D-436A-BF25-5BCE71CD09BF}"/>
    <dgm:cxn modelId="{79B71747-A161-4FC0-92B6-756821ABAC90}" type="presParOf" srcId="{18393F27-C210-401D-9CB0-1184F0CF09EC}" destId="{9081ABB0-C46C-4D16-843A-FE914DA443A3}" srcOrd="0" destOrd="0" presId="urn:microsoft.com/office/officeart/2005/8/layout/process1"/>
    <dgm:cxn modelId="{C556546F-0D64-4C8B-8AE9-4809E501AE6C}" type="presParOf" srcId="{18393F27-C210-401D-9CB0-1184F0CF09EC}" destId="{5F41EC0E-38AB-4ACF-BB61-45F19F522D1D}" srcOrd="1" destOrd="0" presId="urn:microsoft.com/office/officeart/2005/8/layout/process1"/>
    <dgm:cxn modelId="{038F1942-5029-4F9C-9FE1-E99D412E4B26}" type="presParOf" srcId="{5F41EC0E-38AB-4ACF-BB61-45F19F522D1D}" destId="{BB69CE6A-E756-4F3E-9AC8-C313360D69CE}" srcOrd="0" destOrd="0" presId="urn:microsoft.com/office/officeart/2005/8/layout/process1"/>
    <dgm:cxn modelId="{C3DE28F6-8761-4EA4-8BD5-612880CE8C10}" type="presParOf" srcId="{18393F27-C210-401D-9CB0-1184F0CF09EC}" destId="{5DFD67D5-409D-42FA-A700-85C589DADFE5}" srcOrd="2" destOrd="0" presId="urn:microsoft.com/office/officeart/2005/8/layout/process1"/>
    <dgm:cxn modelId="{557C9DE2-163C-489C-89B0-00457862F4BE}" type="presParOf" srcId="{18393F27-C210-401D-9CB0-1184F0CF09EC}" destId="{4EDD36F4-C3B2-4047-88B5-DCB04FCB954E}" srcOrd="3" destOrd="0" presId="urn:microsoft.com/office/officeart/2005/8/layout/process1"/>
    <dgm:cxn modelId="{D191D3E0-27F2-472C-AFE9-7A3986482F1B}" type="presParOf" srcId="{4EDD36F4-C3B2-4047-88B5-DCB04FCB954E}" destId="{33B5738D-9770-4B6D-B33F-93FB522D916E}" srcOrd="0" destOrd="0" presId="urn:microsoft.com/office/officeart/2005/8/layout/process1"/>
    <dgm:cxn modelId="{EAFE21C6-5391-49AE-B745-B2229548C4FC}" type="presParOf" srcId="{18393F27-C210-401D-9CB0-1184F0CF09EC}" destId="{4CF105DF-6096-4C6A-988F-F9B1F980120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E21F6A-850B-4539-8A65-1FFC91DC03A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8E35F6D2-D1C1-458A-AF80-3D9E70E94D75}">
      <dgm:prSet phldrT="[Texto]" custT="1"/>
      <dgm:spPr/>
      <dgm:t>
        <a:bodyPr/>
        <a:lstStyle/>
        <a:p>
          <a:r>
            <a:rPr lang="es-MX" sz="2400" b="1" dirty="0" smtClean="0"/>
            <a:t>expuestos</a:t>
          </a:r>
          <a:endParaRPr lang="es-MX" sz="2400" b="1" dirty="0"/>
        </a:p>
      </dgm:t>
    </dgm:pt>
    <dgm:pt modelId="{6347A328-5960-4E66-B687-1F61F1640D11}" type="parTrans" cxnId="{F44B7279-EC0B-4574-882F-0808024267F7}">
      <dgm:prSet/>
      <dgm:spPr/>
      <dgm:t>
        <a:bodyPr/>
        <a:lstStyle/>
        <a:p>
          <a:endParaRPr lang="es-MX"/>
        </a:p>
      </dgm:t>
    </dgm:pt>
    <dgm:pt modelId="{3896DD4C-6E45-4C6A-94DB-B1F46CD71097}" type="sibTrans" cxnId="{F44B7279-EC0B-4574-882F-0808024267F7}">
      <dgm:prSet/>
      <dgm:spPr/>
      <dgm:t>
        <a:bodyPr/>
        <a:lstStyle/>
        <a:p>
          <a:endParaRPr lang="es-MX"/>
        </a:p>
      </dgm:t>
    </dgm:pt>
    <dgm:pt modelId="{E4729BAC-3629-4B5F-B51D-A4AB6A4073CD}">
      <dgm:prSet phldrT="[Texto]"/>
      <dgm:spPr/>
      <dgm:t>
        <a:bodyPr/>
        <a:lstStyle/>
        <a:p>
          <a:r>
            <a:rPr lang="es-MX" dirty="0" smtClean="0"/>
            <a:t>No </a:t>
          </a:r>
          <a:r>
            <a:rPr lang="es-MX" b="1" dirty="0" smtClean="0"/>
            <a:t>expuestos</a:t>
          </a:r>
          <a:endParaRPr lang="es-MX" b="1" dirty="0"/>
        </a:p>
      </dgm:t>
    </dgm:pt>
    <dgm:pt modelId="{4B51222B-BF1D-402F-8A4E-23E7D38FE53D}" type="parTrans" cxnId="{1C9CDB07-EBF6-4297-932D-042CE85C2F36}">
      <dgm:prSet/>
      <dgm:spPr/>
      <dgm:t>
        <a:bodyPr/>
        <a:lstStyle/>
        <a:p>
          <a:endParaRPr lang="es-MX"/>
        </a:p>
      </dgm:t>
    </dgm:pt>
    <dgm:pt modelId="{6E470BF0-7B4F-499D-B8D5-1676A312101F}" type="sibTrans" cxnId="{1C9CDB07-EBF6-4297-932D-042CE85C2F36}">
      <dgm:prSet/>
      <dgm:spPr/>
      <dgm:t>
        <a:bodyPr/>
        <a:lstStyle/>
        <a:p>
          <a:endParaRPr lang="es-MX"/>
        </a:p>
      </dgm:t>
    </dgm:pt>
    <dgm:pt modelId="{8C3B3CB7-9064-4D61-9F07-6D91D270C56E}">
      <dgm:prSet phldrT="[Texto]" custT="1"/>
      <dgm:spPr/>
      <dgm:t>
        <a:bodyPr/>
        <a:lstStyle/>
        <a:p>
          <a:r>
            <a:rPr lang="es-MX" sz="2400" b="1" dirty="0" smtClean="0"/>
            <a:t>Población (N)</a:t>
          </a:r>
          <a:endParaRPr lang="es-MX" sz="2400" b="1" dirty="0"/>
        </a:p>
      </dgm:t>
    </dgm:pt>
    <dgm:pt modelId="{B951302B-58B1-483E-BEB6-EB163AA39CCE}" type="parTrans" cxnId="{42299A4D-9836-42E4-8368-7498E1E25974}">
      <dgm:prSet/>
      <dgm:spPr/>
      <dgm:t>
        <a:bodyPr/>
        <a:lstStyle/>
        <a:p>
          <a:endParaRPr lang="es-MX"/>
        </a:p>
      </dgm:t>
    </dgm:pt>
    <dgm:pt modelId="{5218336A-E46D-49A0-A639-1A4A6D41DA89}" type="sibTrans" cxnId="{42299A4D-9836-42E4-8368-7498E1E25974}">
      <dgm:prSet/>
      <dgm:spPr/>
      <dgm:t>
        <a:bodyPr/>
        <a:lstStyle/>
        <a:p>
          <a:endParaRPr lang="es-MX"/>
        </a:p>
      </dgm:t>
    </dgm:pt>
    <dgm:pt modelId="{5C84F632-8CAB-4A3E-B44B-5EA2ADB0C99E}">
      <dgm:prSet phldrT="[Texto]" custT="1"/>
      <dgm:spPr/>
      <dgm:t>
        <a:bodyPr/>
        <a:lstStyle/>
        <a:p>
          <a:r>
            <a:rPr lang="es-MX" sz="2000" b="1" dirty="0" smtClean="0"/>
            <a:t>Muestra (n)</a:t>
          </a:r>
          <a:endParaRPr lang="es-MX" sz="2000" b="1" dirty="0"/>
        </a:p>
      </dgm:t>
    </dgm:pt>
    <dgm:pt modelId="{DE256336-73A2-48C4-8EC4-D80D801F6B00}" type="parTrans" cxnId="{9DCB8FFD-4B71-4C7E-9A52-3E9A4DA74EA5}">
      <dgm:prSet/>
      <dgm:spPr/>
      <dgm:t>
        <a:bodyPr/>
        <a:lstStyle/>
        <a:p>
          <a:endParaRPr lang="es-MX"/>
        </a:p>
      </dgm:t>
    </dgm:pt>
    <dgm:pt modelId="{441E6493-3B9D-4A59-8C99-139235FB1840}" type="sibTrans" cxnId="{9DCB8FFD-4B71-4C7E-9A52-3E9A4DA74EA5}">
      <dgm:prSet/>
      <dgm:spPr/>
      <dgm:t>
        <a:bodyPr/>
        <a:lstStyle/>
        <a:p>
          <a:endParaRPr lang="es-MX"/>
        </a:p>
      </dgm:t>
    </dgm:pt>
    <dgm:pt modelId="{BD11F7E8-3407-4303-9165-A24F4C459B23}">
      <dgm:prSet phldrT="[Texto]" custT="1"/>
      <dgm:spPr/>
      <dgm:t>
        <a:bodyPr/>
        <a:lstStyle/>
        <a:p>
          <a:r>
            <a:rPr lang="es-MX" sz="2000" b="1" dirty="0" smtClean="0"/>
            <a:t>Posible seguimiento</a:t>
          </a:r>
          <a:endParaRPr lang="es-MX" sz="2000" b="1" dirty="0"/>
        </a:p>
      </dgm:t>
    </dgm:pt>
    <dgm:pt modelId="{199DEB86-EE91-462B-A58B-2405069B7567}" type="sibTrans" cxnId="{B038DA5A-11B2-4663-976B-50A92CB7B7E0}">
      <dgm:prSet/>
      <dgm:spPr/>
      <dgm:t>
        <a:bodyPr/>
        <a:lstStyle/>
        <a:p>
          <a:endParaRPr lang="es-MX"/>
        </a:p>
      </dgm:t>
    </dgm:pt>
    <dgm:pt modelId="{21C08A8E-F6CE-4370-8CDD-62D1C842EF47}" type="parTrans" cxnId="{B038DA5A-11B2-4663-976B-50A92CB7B7E0}">
      <dgm:prSet/>
      <dgm:spPr/>
      <dgm:t>
        <a:bodyPr/>
        <a:lstStyle/>
        <a:p>
          <a:endParaRPr lang="es-MX"/>
        </a:p>
      </dgm:t>
    </dgm:pt>
    <dgm:pt modelId="{E7DB3968-63BB-4EF4-9E3C-E3A039584AFA}" type="pres">
      <dgm:prSet presAssocID="{CBE21F6A-850B-4539-8A65-1FFC91DC03A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F3AB474D-8896-4D7C-90B3-DF582E71E97D}" type="pres">
      <dgm:prSet presAssocID="{8E35F6D2-D1C1-458A-AF80-3D9E70E94D75}" presName="composite" presStyleCnt="0"/>
      <dgm:spPr/>
    </dgm:pt>
    <dgm:pt modelId="{26627D2D-1596-4BEB-ACE5-2B90A19EA8E3}" type="pres">
      <dgm:prSet presAssocID="{8E35F6D2-D1C1-458A-AF80-3D9E70E94D75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2E2B6C7-16DC-4218-A9DA-AC9072835A9C}" type="pres">
      <dgm:prSet presAssocID="{8E35F6D2-D1C1-458A-AF80-3D9E70E94D75}" presName="parSh" presStyleLbl="node1" presStyleIdx="0" presStyleCnt="3" custScaleY="78573"/>
      <dgm:spPr/>
      <dgm:t>
        <a:bodyPr/>
        <a:lstStyle/>
        <a:p>
          <a:endParaRPr lang="es-MX"/>
        </a:p>
      </dgm:t>
    </dgm:pt>
    <dgm:pt modelId="{C4CB9951-8853-49EE-9E44-6CA26AD4A09B}" type="pres">
      <dgm:prSet presAssocID="{8E35F6D2-D1C1-458A-AF80-3D9E70E94D75}" presName="desTx" presStyleLbl="fgAcc1" presStyleIdx="0" presStyleCnt="3" custScaleX="86122" custScaleY="79765" custLinFactNeighborX="-21253" custLinFactNeighborY="582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32B3E31-5044-456F-82FD-71F5E9E5AC15}" type="pres">
      <dgm:prSet presAssocID="{3896DD4C-6E45-4C6A-94DB-B1F46CD71097}" presName="sibTrans" presStyleLbl="sibTrans2D1" presStyleIdx="0" presStyleCnt="2"/>
      <dgm:spPr/>
      <dgm:t>
        <a:bodyPr/>
        <a:lstStyle/>
        <a:p>
          <a:endParaRPr lang="es-MX"/>
        </a:p>
      </dgm:t>
    </dgm:pt>
    <dgm:pt modelId="{37F3F938-B4C1-44BE-80AA-151335EE9E00}" type="pres">
      <dgm:prSet presAssocID="{3896DD4C-6E45-4C6A-94DB-B1F46CD71097}" presName="connTx" presStyleLbl="sibTrans2D1" presStyleIdx="0" presStyleCnt="2"/>
      <dgm:spPr/>
      <dgm:t>
        <a:bodyPr/>
        <a:lstStyle/>
        <a:p>
          <a:endParaRPr lang="es-MX"/>
        </a:p>
      </dgm:t>
    </dgm:pt>
    <dgm:pt modelId="{F703B105-E6E9-492F-8523-EA79FCBC2ECA}" type="pres">
      <dgm:prSet presAssocID="{8C3B3CB7-9064-4D61-9F07-6D91D270C56E}" presName="composite" presStyleCnt="0"/>
      <dgm:spPr/>
    </dgm:pt>
    <dgm:pt modelId="{5BDF998B-7B02-4765-9102-B57E81205034}" type="pres">
      <dgm:prSet presAssocID="{8C3B3CB7-9064-4D61-9F07-6D91D270C56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5220C81-665C-4D11-9E77-DCBFF7346209}" type="pres">
      <dgm:prSet presAssocID="{8C3B3CB7-9064-4D61-9F07-6D91D270C56E}" presName="parSh" presStyleLbl="node1" presStyleIdx="1" presStyleCnt="3"/>
      <dgm:spPr/>
      <dgm:t>
        <a:bodyPr/>
        <a:lstStyle/>
        <a:p>
          <a:endParaRPr lang="es-MX"/>
        </a:p>
      </dgm:t>
    </dgm:pt>
    <dgm:pt modelId="{1A861292-EBD0-42DA-82F5-866F58555D49}" type="pres">
      <dgm:prSet presAssocID="{8C3B3CB7-9064-4D61-9F07-6D91D270C56E}" presName="desTx" presStyleLbl="fgAcc1" presStyleIdx="1" presStyleCnt="3" custScaleX="84385" custScaleY="6310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0BEF36A-52DB-458A-B6A6-D1662FC8CC10}" type="pres">
      <dgm:prSet presAssocID="{5218336A-E46D-49A0-A639-1A4A6D41DA89}" presName="sibTrans" presStyleLbl="sibTrans2D1" presStyleIdx="1" presStyleCnt="2"/>
      <dgm:spPr/>
      <dgm:t>
        <a:bodyPr/>
        <a:lstStyle/>
        <a:p>
          <a:endParaRPr lang="es-MX"/>
        </a:p>
      </dgm:t>
    </dgm:pt>
    <dgm:pt modelId="{4ABF096D-E900-4B72-AEE4-C4BE7667E3E1}" type="pres">
      <dgm:prSet presAssocID="{5218336A-E46D-49A0-A639-1A4A6D41DA89}" presName="connTx" presStyleLbl="sibTrans2D1" presStyleIdx="1" presStyleCnt="2"/>
      <dgm:spPr/>
      <dgm:t>
        <a:bodyPr/>
        <a:lstStyle/>
        <a:p>
          <a:endParaRPr lang="es-MX"/>
        </a:p>
      </dgm:t>
    </dgm:pt>
    <dgm:pt modelId="{DDFC5F72-3383-4177-86C7-81E036D48530}" type="pres">
      <dgm:prSet presAssocID="{BD11F7E8-3407-4303-9165-A24F4C459B23}" presName="composite" presStyleCnt="0"/>
      <dgm:spPr/>
    </dgm:pt>
    <dgm:pt modelId="{BC37DDA4-1C73-471A-B567-491954DC2A03}" type="pres">
      <dgm:prSet presAssocID="{BD11F7E8-3407-4303-9165-A24F4C459B23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284921A-6148-465C-A89C-74D29C99BF6C}" type="pres">
      <dgm:prSet presAssocID="{BD11F7E8-3407-4303-9165-A24F4C459B23}" presName="parSh" presStyleLbl="node1" presStyleIdx="2" presStyleCnt="3" custScaleX="88425"/>
      <dgm:spPr/>
      <dgm:t>
        <a:bodyPr/>
        <a:lstStyle/>
        <a:p>
          <a:endParaRPr lang="es-MX"/>
        </a:p>
      </dgm:t>
    </dgm:pt>
    <dgm:pt modelId="{F40F3343-9CEA-434A-BC6A-0B376289AA9E}" type="pres">
      <dgm:prSet presAssocID="{BD11F7E8-3407-4303-9165-A24F4C459B23}" presName="desTx" presStyleLbl="fgAcc1" presStyleIdx="2" presStyleCnt="3" custScaleX="38626" custScaleY="55435" custLinFactNeighborX="4732" custLinFactNeighborY="-610">
        <dgm:presLayoutVars>
          <dgm:bulletEnabled val="1"/>
        </dgm:presLayoutVars>
      </dgm:prSet>
      <dgm:spPr>
        <a:noFill/>
      </dgm:spPr>
    </dgm:pt>
  </dgm:ptLst>
  <dgm:cxnLst>
    <dgm:cxn modelId="{1C9CDB07-EBF6-4297-932D-042CE85C2F36}" srcId="{8E35F6D2-D1C1-458A-AF80-3D9E70E94D75}" destId="{E4729BAC-3629-4B5F-B51D-A4AB6A4073CD}" srcOrd="0" destOrd="0" parTransId="{4B51222B-BF1D-402F-8A4E-23E7D38FE53D}" sibTransId="{6E470BF0-7B4F-499D-B8D5-1676A312101F}"/>
    <dgm:cxn modelId="{3CDBF30A-05B4-4959-B675-14C6E57456EC}" type="presOf" srcId="{8C3B3CB7-9064-4D61-9F07-6D91D270C56E}" destId="{05220C81-665C-4D11-9E77-DCBFF7346209}" srcOrd="1" destOrd="0" presId="urn:microsoft.com/office/officeart/2005/8/layout/process3"/>
    <dgm:cxn modelId="{42299A4D-9836-42E4-8368-7498E1E25974}" srcId="{CBE21F6A-850B-4539-8A65-1FFC91DC03A8}" destId="{8C3B3CB7-9064-4D61-9F07-6D91D270C56E}" srcOrd="1" destOrd="0" parTransId="{B951302B-58B1-483E-BEB6-EB163AA39CCE}" sibTransId="{5218336A-E46D-49A0-A639-1A4A6D41DA89}"/>
    <dgm:cxn modelId="{1CA77163-D2A7-4410-BD3E-619E3A306D30}" type="presOf" srcId="{3896DD4C-6E45-4C6A-94DB-B1F46CD71097}" destId="{37F3F938-B4C1-44BE-80AA-151335EE9E00}" srcOrd="1" destOrd="0" presId="urn:microsoft.com/office/officeart/2005/8/layout/process3"/>
    <dgm:cxn modelId="{FAD6C75C-C9D9-4F2B-B704-D3FA7D3C751E}" type="presOf" srcId="{BD11F7E8-3407-4303-9165-A24F4C459B23}" destId="{BC37DDA4-1C73-471A-B567-491954DC2A03}" srcOrd="0" destOrd="0" presId="urn:microsoft.com/office/officeart/2005/8/layout/process3"/>
    <dgm:cxn modelId="{83273CDE-7B4C-4821-B197-86291B8CD9F0}" type="presOf" srcId="{CBE21F6A-850B-4539-8A65-1FFC91DC03A8}" destId="{E7DB3968-63BB-4EF4-9E3C-E3A039584AFA}" srcOrd="0" destOrd="0" presId="urn:microsoft.com/office/officeart/2005/8/layout/process3"/>
    <dgm:cxn modelId="{2CB106A7-C9AE-49C5-ABD6-524C068ED889}" type="presOf" srcId="{5218336A-E46D-49A0-A639-1A4A6D41DA89}" destId="{B0BEF36A-52DB-458A-B6A6-D1662FC8CC10}" srcOrd="0" destOrd="0" presId="urn:microsoft.com/office/officeart/2005/8/layout/process3"/>
    <dgm:cxn modelId="{9DCB8FFD-4B71-4C7E-9A52-3E9A4DA74EA5}" srcId="{8C3B3CB7-9064-4D61-9F07-6D91D270C56E}" destId="{5C84F632-8CAB-4A3E-B44B-5EA2ADB0C99E}" srcOrd="0" destOrd="0" parTransId="{DE256336-73A2-48C4-8EC4-D80D801F6B00}" sibTransId="{441E6493-3B9D-4A59-8C99-139235FB1840}"/>
    <dgm:cxn modelId="{720AF0A6-384C-4329-A84D-624DFF3024BF}" type="presOf" srcId="{8C3B3CB7-9064-4D61-9F07-6D91D270C56E}" destId="{5BDF998B-7B02-4765-9102-B57E81205034}" srcOrd="0" destOrd="0" presId="urn:microsoft.com/office/officeart/2005/8/layout/process3"/>
    <dgm:cxn modelId="{B5B3A904-EEFA-4528-B056-AF049E6CF08D}" type="presOf" srcId="{8E35F6D2-D1C1-458A-AF80-3D9E70E94D75}" destId="{32E2B6C7-16DC-4218-A9DA-AC9072835A9C}" srcOrd="1" destOrd="0" presId="urn:microsoft.com/office/officeart/2005/8/layout/process3"/>
    <dgm:cxn modelId="{BCD7862F-E722-45B9-92C4-E59EBD62DB71}" type="presOf" srcId="{3896DD4C-6E45-4C6A-94DB-B1F46CD71097}" destId="{232B3E31-5044-456F-82FD-71F5E9E5AC15}" srcOrd="0" destOrd="0" presId="urn:microsoft.com/office/officeart/2005/8/layout/process3"/>
    <dgm:cxn modelId="{DD4B9E4E-9428-4028-997C-35AFFDA78910}" type="presOf" srcId="{BD11F7E8-3407-4303-9165-A24F4C459B23}" destId="{7284921A-6148-465C-A89C-74D29C99BF6C}" srcOrd="1" destOrd="0" presId="urn:microsoft.com/office/officeart/2005/8/layout/process3"/>
    <dgm:cxn modelId="{B038DA5A-11B2-4663-976B-50A92CB7B7E0}" srcId="{CBE21F6A-850B-4539-8A65-1FFC91DC03A8}" destId="{BD11F7E8-3407-4303-9165-A24F4C459B23}" srcOrd="2" destOrd="0" parTransId="{21C08A8E-F6CE-4370-8CDD-62D1C842EF47}" sibTransId="{199DEB86-EE91-462B-A58B-2405069B7567}"/>
    <dgm:cxn modelId="{BA7F8297-7454-41C4-8277-F9B2973D0F3A}" type="presOf" srcId="{8E35F6D2-D1C1-458A-AF80-3D9E70E94D75}" destId="{26627D2D-1596-4BEB-ACE5-2B90A19EA8E3}" srcOrd="0" destOrd="0" presId="urn:microsoft.com/office/officeart/2005/8/layout/process3"/>
    <dgm:cxn modelId="{8FD35823-7B64-4205-8A3F-9706B471C157}" type="presOf" srcId="{5218336A-E46D-49A0-A639-1A4A6D41DA89}" destId="{4ABF096D-E900-4B72-AEE4-C4BE7667E3E1}" srcOrd="1" destOrd="0" presId="urn:microsoft.com/office/officeart/2005/8/layout/process3"/>
    <dgm:cxn modelId="{45A7C849-6F73-4ED5-B1A1-4D80CFA603A2}" type="presOf" srcId="{E4729BAC-3629-4B5F-B51D-A4AB6A4073CD}" destId="{C4CB9951-8853-49EE-9E44-6CA26AD4A09B}" srcOrd="0" destOrd="0" presId="urn:microsoft.com/office/officeart/2005/8/layout/process3"/>
    <dgm:cxn modelId="{CE37031A-90A7-4766-9808-1E49A1C5BBC7}" type="presOf" srcId="{5C84F632-8CAB-4A3E-B44B-5EA2ADB0C99E}" destId="{1A861292-EBD0-42DA-82F5-866F58555D49}" srcOrd="0" destOrd="0" presId="urn:microsoft.com/office/officeart/2005/8/layout/process3"/>
    <dgm:cxn modelId="{F44B7279-EC0B-4574-882F-0808024267F7}" srcId="{CBE21F6A-850B-4539-8A65-1FFC91DC03A8}" destId="{8E35F6D2-D1C1-458A-AF80-3D9E70E94D75}" srcOrd="0" destOrd="0" parTransId="{6347A328-5960-4E66-B687-1F61F1640D11}" sibTransId="{3896DD4C-6E45-4C6A-94DB-B1F46CD71097}"/>
    <dgm:cxn modelId="{2E951924-09E9-4E35-9F5C-C7638F1B80A3}" type="presParOf" srcId="{E7DB3968-63BB-4EF4-9E3C-E3A039584AFA}" destId="{F3AB474D-8896-4D7C-90B3-DF582E71E97D}" srcOrd="0" destOrd="0" presId="urn:microsoft.com/office/officeart/2005/8/layout/process3"/>
    <dgm:cxn modelId="{330B9F8D-2C92-44BD-ADF8-9DEA0D5021AC}" type="presParOf" srcId="{F3AB474D-8896-4D7C-90B3-DF582E71E97D}" destId="{26627D2D-1596-4BEB-ACE5-2B90A19EA8E3}" srcOrd="0" destOrd="0" presId="urn:microsoft.com/office/officeart/2005/8/layout/process3"/>
    <dgm:cxn modelId="{D3374846-3F1F-4976-9B03-4F5821CC922C}" type="presParOf" srcId="{F3AB474D-8896-4D7C-90B3-DF582E71E97D}" destId="{32E2B6C7-16DC-4218-A9DA-AC9072835A9C}" srcOrd="1" destOrd="0" presId="urn:microsoft.com/office/officeart/2005/8/layout/process3"/>
    <dgm:cxn modelId="{5CBABB71-31D0-4EF8-BD68-CB44963D30D9}" type="presParOf" srcId="{F3AB474D-8896-4D7C-90B3-DF582E71E97D}" destId="{C4CB9951-8853-49EE-9E44-6CA26AD4A09B}" srcOrd="2" destOrd="0" presId="urn:microsoft.com/office/officeart/2005/8/layout/process3"/>
    <dgm:cxn modelId="{799BD767-DC9C-45F6-B526-7849BF4529C8}" type="presParOf" srcId="{E7DB3968-63BB-4EF4-9E3C-E3A039584AFA}" destId="{232B3E31-5044-456F-82FD-71F5E9E5AC15}" srcOrd="1" destOrd="0" presId="urn:microsoft.com/office/officeart/2005/8/layout/process3"/>
    <dgm:cxn modelId="{24850433-9020-4667-BAAC-E908E6EDFFA9}" type="presParOf" srcId="{232B3E31-5044-456F-82FD-71F5E9E5AC15}" destId="{37F3F938-B4C1-44BE-80AA-151335EE9E00}" srcOrd="0" destOrd="0" presId="urn:microsoft.com/office/officeart/2005/8/layout/process3"/>
    <dgm:cxn modelId="{6CAB7A52-DAED-4C6F-89F9-E915002CAF33}" type="presParOf" srcId="{E7DB3968-63BB-4EF4-9E3C-E3A039584AFA}" destId="{F703B105-E6E9-492F-8523-EA79FCBC2ECA}" srcOrd="2" destOrd="0" presId="urn:microsoft.com/office/officeart/2005/8/layout/process3"/>
    <dgm:cxn modelId="{EE92BA82-98CA-4ED6-9545-A4203669A3F3}" type="presParOf" srcId="{F703B105-E6E9-492F-8523-EA79FCBC2ECA}" destId="{5BDF998B-7B02-4765-9102-B57E81205034}" srcOrd="0" destOrd="0" presId="urn:microsoft.com/office/officeart/2005/8/layout/process3"/>
    <dgm:cxn modelId="{56C4E6DF-B7D6-451B-BA68-FA83AF1B635F}" type="presParOf" srcId="{F703B105-E6E9-492F-8523-EA79FCBC2ECA}" destId="{05220C81-665C-4D11-9E77-DCBFF7346209}" srcOrd="1" destOrd="0" presId="urn:microsoft.com/office/officeart/2005/8/layout/process3"/>
    <dgm:cxn modelId="{39507D4B-6D75-41C6-AC99-698FE4A1C806}" type="presParOf" srcId="{F703B105-E6E9-492F-8523-EA79FCBC2ECA}" destId="{1A861292-EBD0-42DA-82F5-866F58555D49}" srcOrd="2" destOrd="0" presId="urn:microsoft.com/office/officeart/2005/8/layout/process3"/>
    <dgm:cxn modelId="{4FAFA87E-19BD-4D5B-A3F6-DB0195D9ECAA}" type="presParOf" srcId="{E7DB3968-63BB-4EF4-9E3C-E3A039584AFA}" destId="{B0BEF36A-52DB-458A-B6A6-D1662FC8CC10}" srcOrd="3" destOrd="0" presId="urn:microsoft.com/office/officeart/2005/8/layout/process3"/>
    <dgm:cxn modelId="{D186065A-F28F-4F82-8790-68ABC17409DB}" type="presParOf" srcId="{B0BEF36A-52DB-458A-B6A6-D1662FC8CC10}" destId="{4ABF096D-E900-4B72-AEE4-C4BE7667E3E1}" srcOrd="0" destOrd="0" presId="urn:microsoft.com/office/officeart/2005/8/layout/process3"/>
    <dgm:cxn modelId="{981F7616-813D-48F6-9DB2-B596E98699F8}" type="presParOf" srcId="{E7DB3968-63BB-4EF4-9E3C-E3A039584AFA}" destId="{DDFC5F72-3383-4177-86C7-81E036D48530}" srcOrd="4" destOrd="0" presId="urn:microsoft.com/office/officeart/2005/8/layout/process3"/>
    <dgm:cxn modelId="{17BB9932-F0A9-443A-A347-6A12655537F9}" type="presParOf" srcId="{DDFC5F72-3383-4177-86C7-81E036D48530}" destId="{BC37DDA4-1C73-471A-B567-491954DC2A03}" srcOrd="0" destOrd="0" presId="urn:microsoft.com/office/officeart/2005/8/layout/process3"/>
    <dgm:cxn modelId="{E27554DC-290D-4127-9D97-23C3F25A046E}" type="presParOf" srcId="{DDFC5F72-3383-4177-86C7-81E036D48530}" destId="{7284921A-6148-465C-A89C-74D29C99BF6C}" srcOrd="1" destOrd="0" presId="urn:microsoft.com/office/officeart/2005/8/layout/process3"/>
    <dgm:cxn modelId="{CE8902C1-E97E-4422-9154-BBBC45F1D6CB}" type="presParOf" srcId="{DDFC5F72-3383-4177-86C7-81E036D48530}" destId="{F40F3343-9CEA-434A-BC6A-0B376289AA9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E21F6A-850B-4539-8A65-1FFC91DC03A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8E35F6D2-D1C1-458A-AF80-3D9E70E94D75}">
      <dgm:prSet phldrT="[Texto]" custT="1"/>
      <dgm:spPr/>
      <dgm:t>
        <a:bodyPr/>
        <a:lstStyle/>
        <a:p>
          <a:r>
            <a:rPr lang="es-MX" sz="2400" b="1" dirty="0" smtClean="0"/>
            <a:t>expuestos</a:t>
          </a:r>
          <a:endParaRPr lang="es-MX" sz="2400" b="1" dirty="0"/>
        </a:p>
      </dgm:t>
    </dgm:pt>
    <dgm:pt modelId="{6347A328-5960-4E66-B687-1F61F1640D11}" type="parTrans" cxnId="{F44B7279-EC0B-4574-882F-0808024267F7}">
      <dgm:prSet/>
      <dgm:spPr/>
      <dgm:t>
        <a:bodyPr/>
        <a:lstStyle/>
        <a:p>
          <a:endParaRPr lang="es-MX"/>
        </a:p>
      </dgm:t>
    </dgm:pt>
    <dgm:pt modelId="{3896DD4C-6E45-4C6A-94DB-B1F46CD71097}" type="sibTrans" cxnId="{F44B7279-EC0B-4574-882F-0808024267F7}">
      <dgm:prSet/>
      <dgm:spPr/>
      <dgm:t>
        <a:bodyPr/>
        <a:lstStyle/>
        <a:p>
          <a:endParaRPr lang="es-MX"/>
        </a:p>
      </dgm:t>
    </dgm:pt>
    <dgm:pt modelId="{E4729BAC-3629-4B5F-B51D-A4AB6A4073CD}">
      <dgm:prSet phldrT="[Texto]" custT="1"/>
      <dgm:spPr/>
      <dgm:t>
        <a:bodyPr/>
        <a:lstStyle/>
        <a:p>
          <a:r>
            <a:rPr lang="es-MX" sz="2400" b="1" dirty="0" smtClean="0"/>
            <a:t>no expuestos</a:t>
          </a:r>
          <a:endParaRPr lang="es-MX" sz="2400" b="1" dirty="0"/>
        </a:p>
      </dgm:t>
    </dgm:pt>
    <dgm:pt modelId="{4B51222B-BF1D-402F-8A4E-23E7D38FE53D}" type="parTrans" cxnId="{1C9CDB07-EBF6-4297-932D-042CE85C2F36}">
      <dgm:prSet/>
      <dgm:spPr/>
      <dgm:t>
        <a:bodyPr/>
        <a:lstStyle/>
        <a:p>
          <a:endParaRPr lang="es-MX"/>
        </a:p>
      </dgm:t>
    </dgm:pt>
    <dgm:pt modelId="{6E470BF0-7B4F-499D-B8D5-1676A312101F}" type="sibTrans" cxnId="{1C9CDB07-EBF6-4297-932D-042CE85C2F36}">
      <dgm:prSet/>
      <dgm:spPr/>
      <dgm:t>
        <a:bodyPr/>
        <a:lstStyle/>
        <a:p>
          <a:endParaRPr lang="es-MX"/>
        </a:p>
      </dgm:t>
    </dgm:pt>
    <dgm:pt modelId="{8C3B3CB7-9064-4D61-9F07-6D91D270C56E}">
      <dgm:prSet phldrT="[Texto]" custT="1"/>
      <dgm:spPr/>
      <dgm:t>
        <a:bodyPr/>
        <a:lstStyle/>
        <a:p>
          <a:r>
            <a:rPr lang="es-MX" sz="2400" b="1" dirty="0" smtClean="0"/>
            <a:t>N</a:t>
          </a:r>
          <a:endParaRPr lang="es-MX" sz="2400" b="1" dirty="0"/>
        </a:p>
      </dgm:t>
    </dgm:pt>
    <dgm:pt modelId="{B951302B-58B1-483E-BEB6-EB163AA39CCE}" type="parTrans" cxnId="{42299A4D-9836-42E4-8368-7498E1E25974}">
      <dgm:prSet/>
      <dgm:spPr/>
      <dgm:t>
        <a:bodyPr/>
        <a:lstStyle/>
        <a:p>
          <a:endParaRPr lang="es-MX"/>
        </a:p>
      </dgm:t>
    </dgm:pt>
    <dgm:pt modelId="{5218336A-E46D-49A0-A639-1A4A6D41DA89}" type="sibTrans" cxnId="{42299A4D-9836-42E4-8368-7498E1E25974}">
      <dgm:prSet/>
      <dgm:spPr/>
      <dgm:t>
        <a:bodyPr/>
        <a:lstStyle/>
        <a:p>
          <a:endParaRPr lang="es-MX"/>
        </a:p>
      </dgm:t>
    </dgm:pt>
    <dgm:pt modelId="{5C84F632-8CAB-4A3E-B44B-5EA2ADB0C99E}">
      <dgm:prSet phldrT="[Texto]" custT="1"/>
      <dgm:spPr/>
      <dgm:t>
        <a:bodyPr/>
        <a:lstStyle/>
        <a:p>
          <a:r>
            <a:rPr lang="es-MX" sz="2400" b="1" dirty="0" smtClean="0"/>
            <a:t>n</a:t>
          </a:r>
          <a:endParaRPr lang="es-MX" sz="2400" b="1" dirty="0"/>
        </a:p>
      </dgm:t>
    </dgm:pt>
    <dgm:pt modelId="{DE256336-73A2-48C4-8EC4-D80D801F6B00}" type="parTrans" cxnId="{9DCB8FFD-4B71-4C7E-9A52-3E9A4DA74EA5}">
      <dgm:prSet/>
      <dgm:spPr/>
      <dgm:t>
        <a:bodyPr/>
        <a:lstStyle/>
        <a:p>
          <a:endParaRPr lang="es-MX"/>
        </a:p>
      </dgm:t>
    </dgm:pt>
    <dgm:pt modelId="{441E6493-3B9D-4A59-8C99-139235FB1840}" type="sibTrans" cxnId="{9DCB8FFD-4B71-4C7E-9A52-3E9A4DA74EA5}">
      <dgm:prSet/>
      <dgm:spPr/>
      <dgm:t>
        <a:bodyPr/>
        <a:lstStyle/>
        <a:p>
          <a:endParaRPr lang="es-MX"/>
        </a:p>
      </dgm:t>
    </dgm:pt>
    <dgm:pt modelId="{E3AF88CC-76F3-403F-AE1A-85E2A45C81D2}">
      <dgm:prSet phldrT="[Texto]" custT="1"/>
      <dgm:spPr/>
      <dgm:t>
        <a:bodyPr/>
        <a:lstStyle/>
        <a:p>
          <a:r>
            <a:rPr lang="es-MX" sz="2400" b="1" dirty="0" smtClean="0"/>
            <a:t>Posible seguimiento</a:t>
          </a:r>
          <a:endParaRPr lang="es-MX" sz="2400" b="1" dirty="0"/>
        </a:p>
      </dgm:t>
    </dgm:pt>
    <dgm:pt modelId="{FA691A3D-12CA-4153-9CFA-74DA29795795}" type="sibTrans" cxnId="{EC238953-C5A5-4502-BFF2-7A74E7033DD2}">
      <dgm:prSet/>
      <dgm:spPr/>
      <dgm:t>
        <a:bodyPr/>
        <a:lstStyle/>
        <a:p>
          <a:endParaRPr lang="es-MX"/>
        </a:p>
      </dgm:t>
    </dgm:pt>
    <dgm:pt modelId="{4F539B9C-E098-470B-BFBD-2C4C1B173FBA}" type="parTrans" cxnId="{EC238953-C5A5-4502-BFF2-7A74E7033DD2}">
      <dgm:prSet/>
      <dgm:spPr/>
      <dgm:t>
        <a:bodyPr/>
        <a:lstStyle/>
        <a:p>
          <a:endParaRPr lang="es-MX"/>
        </a:p>
      </dgm:t>
    </dgm:pt>
    <dgm:pt modelId="{E7DB3968-63BB-4EF4-9E3C-E3A039584AFA}" type="pres">
      <dgm:prSet presAssocID="{CBE21F6A-850B-4539-8A65-1FFC91DC03A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F3AB474D-8896-4D7C-90B3-DF582E71E97D}" type="pres">
      <dgm:prSet presAssocID="{8E35F6D2-D1C1-458A-AF80-3D9E70E94D75}" presName="composite" presStyleCnt="0"/>
      <dgm:spPr/>
    </dgm:pt>
    <dgm:pt modelId="{26627D2D-1596-4BEB-ACE5-2B90A19EA8E3}" type="pres">
      <dgm:prSet presAssocID="{8E35F6D2-D1C1-458A-AF80-3D9E70E94D75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2E2B6C7-16DC-4218-A9DA-AC9072835A9C}" type="pres">
      <dgm:prSet presAssocID="{8E35F6D2-D1C1-458A-AF80-3D9E70E94D75}" presName="parSh" presStyleLbl="node1" presStyleIdx="0" presStyleCnt="3" custScaleX="98059" custScaleY="79010"/>
      <dgm:spPr/>
      <dgm:t>
        <a:bodyPr/>
        <a:lstStyle/>
        <a:p>
          <a:endParaRPr lang="es-MX"/>
        </a:p>
      </dgm:t>
    </dgm:pt>
    <dgm:pt modelId="{C4CB9951-8853-49EE-9E44-6CA26AD4A09B}" type="pres">
      <dgm:prSet presAssocID="{8E35F6D2-D1C1-458A-AF80-3D9E70E94D75}" presName="desTx" presStyleLbl="fgAcc1" presStyleIdx="0" presStyleCnt="3" custScaleX="125710" custScaleY="51663" custLinFactNeighborX="-6729" custLinFactNeighborY="-1127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32B3E31-5044-456F-82FD-71F5E9E5AC15}" type="pres">
      <dgm:prSet presAssocID="{3896DD4C-6E45-4C6A-94DB-B1F46CD71097}" presName="sibTrans" presStyleLbl="sibTrans2D1" presStyleIdx="0" presStyleCnt="2"/>
      <dgm:spPr/>
      <dgm:t>
        <a:bodyPr/>
        <a:lstStyle/>
        <a:p>
          <a:endParaRPr lang="es-MX"/>
        </a:p>
      </dgm:t>
    </dgm:pt>
    <dgm:pt modelId="{37F3F938-B4C1-44BE-80AA-151335EE9E00}" type="pres">
      <dgm:prSet presAssocID="{3896DD4C-6E45-4C6A-94DB-B1F46CD71097}" presName="connTx" presStyleLbl="sibTrans2D1" presStyleIdx="0" presStyleCnt="2"/>
      <dgm:spPr/>
      <dgm:t>
        <a:bodyPr/>
        <a:lstStyle/>
        <a:p>
          <a:endParaRPr lang="es-MX"/>
        </a:p>
      </dgm:t>
    </dgm:pt>
    <dgm:pt modelId="{F703B105-E6E9-492F-8523-EA79FCBC2ECA}" type="pres">
      <dgm:prSet presAssocID="{8C3B3CB7-9064-4D61-9F07-6D91D270C56E}" presName="composite" presStyleCnt="0"/>
      <dgm:spPr/>
    </dgm:pt>
    <dgm:pt modelId="{5BDF998B-7B02-4765-9102-B57E81205034}" type="pres">
      <dgm:prSet presAssocID="{8C3B3CB7-9064-4D61-9F07-6D91D270C56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5220C81-665C-4D11-9E77-DCBFF7346209}" type="pres">
      <dgm:prSet presAssocID="{8C3B3CB7-9064-4D61-9F07-6D91D270C56E}" presName="parSh" presStyleLbl="node1" presStyleIdx="1" presStyleCnt="3"/>
      <dgm:spPr/>
      <dgm:t>
        <a:bodyPr/>
        <a:lstStyle/>
        <a:p>
          <a:endParaRPr lang="es-MX"/>
        </a:p>
      </dgm:t>
    </dgm:pt>
    <dgm:pt modelId="{1A861292-EBD0-42DA-82F5-866F58555D49}" type="pres">
      <dgm:prSet presAssocID="{8C3B3CB7-9064-4D61-9F07-6D91D270C56E}" presName="desTx" presStyleLbl="fgAcc1" presStyleIdx="1" presStyleCnt="3" custScaleX="78066" custScaleY="47126" custLinFactNeighborX="-2366" custLinFactNeighborY="-2439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0BEF36A-52DB-458A-B6A6-D1662FC8CC10}" type="pres">
      <dgm:prSet presAssocID="{5218336A-E46D-49A0-A639-1A4A6D41DA89}" presName="sibTrans" presStyleLbl="sibTrans2D1" presStyleIdx="1" presStyleCnt="2"/>
      <dgm:spPr/>
      <dgm:t>
        <a:bodyPr/>
        <a:lstStyle/>
        <a:p>
          <a:endParaRPr lang="es-MX"/>
        </a:p>
      </dgm:t>
    </dgm:pt>
    <dgm:pt modelId="{4ABF096D-E900-4B72-AEE4-C4BE7667E3E1}" type="pres">
      <dgm:prSet presAssocID="{5218336A-E46D-49A0-A639-1A4A6D41DA89}" presName="connTx" presStyleLbl="sibTrans2D1" presStyleIdx="1" presStyleCnt="2"/>
      <dgm:spPr/>
      <dgm:t>
        <a:bodyPr/>
        <a:lstStyle/>
        <a:p>
          <a:endParaRPr lang="es-MX"/>
        </a:p>
      </dgm:t>
    </dgm:pt>
    <dgm:pt modelId="{A7BBCAC1-A61B-4305-A404-7B330A72717A}" type="pres">
      <dgm:prSet presAssocID="{E3AF88CC-76F3-403F-AE1A-85E2A45C81D2}" presName="composite" presStyleCnt="0"/>
      <dgm:spPr/>
    </dgm:pt>
    <dgm:pt modelId="{2181E38E-4045-4CFA-BD93-9C7D06095B90}" type="pres">
      <dgm:prSet presAssocID="{E3AF88CC-76F3-403F-AE1A-85E2A45C81D2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504C1E1-0E95-4BF7-B87C-049239D24368}" type="pres">
      <dgm:prSet presAssocID="{E3AF88CC-76F3-403F-AE1A-85E2A45C81D2}" presName="parSh" presStyleLbl="node1" presStyleIdx="2" presStyleCnt="3" custScaleX="123858" custLinFactNeighborX="72" custLinFactNeighborY="-2671"/>
      <dgm:spPr/>
      <dgm:t>
        <a:bodyPr/>
        <a:lstStyle/>
        <a:p>
          <a:endParaRPr lang="es-MX"/>
        </a:p>
      </dgm:t>
    </dgm:pt>
    <dgm:pt modelId="{BB58C2F2-F4A1-4407-B945-74F3511D759C}" type="pres">
      <dgm:prSet presAssocID="{E3AF88CC-76F3-403F-AE1A-85E2A45C81D2}" presName="desTx" presStyleLbl="fgAcc1" presStyleIdx="2" presStyleCnt="3" custScaleX="57844" custScaleY="56717" custLinFactNeighborX="324" custLinFactNeighborY="-18883">
        <dgm:presLayoutVars>
          <dgm:bulletEnabled val="1"/>
        </dgm:presLayoutVars>
      </dgm:prSet>
      <dgm:spPr>
        <a:noFill/>
      </dgm:spPr>
      <dgm:t>
        <a:bodyPr/>
        <a:lstStyle/>
        <a:p>
          <a:endParaRPr lang="es-MX"/>
        </a:p>
      </dgm:t>
    </dgm:pt>
  </dgm:ptLst>
  <dgm:cxnLst>
    <dgm:cxn modelId="{1C9CDB07-EBF6-4297-932D-042CE85C2F36}" srcId="{8E35F6D2-D1C1-458A-AF80-3D9E70E94D75}" destId="{E4729BAC-3629-4B5F-B51D-A4AB6A4073CD}" srcOrd="0" destOrd="0" parTransId="{4B51222B-BF1D-402F-8A4E-23E7D38FE53D}" sibTransId="{6E470BF0-7B4F-499D-B8D5-1676A312101F}"/>
    <dgm:cxn modelId="{C167BD3C-4CA2-42BE-B922-DCE69EE41BA2}" type="presOf" srcId="{CBE21F6A-850B-4539-8A65-1FFC91DC03A8}" destId="{E7DB3968-63BB-4EF4-9E3C-E3A039584AFA}" srcOrd="0" destOrd="0" presId="urn:microsoft.com/office/officeart/2005/8/layout/process3"/>
    <dgm:cxn modelId="{42299A4D-9836-42E4-8368-7498E1E25974}" srcId="{CBE21F6A-850B-4539-8A65-1FFC91DC03A8}" destId="{8C3B3CB7-9064-4D61-9F07-6D91D270C56E}" srcOrd="1" destOrd="0" parTransId="{B951302B-58B1-483E-BEB6-EB163AA39CCE}" sibTransId="{5218336A-E46D-49A0-A639-1A4A6D41DA89}"/>
    <dgm:cxn modelId="{1DE5301D-44A0-4954-A66D-56B9ABBDBEFB}" type="presOf" srcId="{8E35F6D2-D1C1-458A-AF80-3D9E70E94D75}" destId="{26627D2D-1596-4BEB-ACE5-2B90A19EA8E3}" srcOrd="0" destOrd="0" presId="urn:microsoft.com/office/officeart/2005/8/layout/process3"/>
    <dgm:cxn modelId="{2851C48A-525F-4975-8B1F-2A6687C273DA}" type="presOf" srcId="{5C84F632-8CAB-4A3E-B44B-5EA2ADB0C99E}" destId="{1A861292-EBD0-42DA-82F5-866F58555D49}" srcOrd="0" destOrd="0" presId="urn:microsoft.com/office/officeart/2005/8/layout/process3"/>
    <dgm:cxn modelId="{B39985F2-8142-4221-8D44-EEDF06D678BD}" type="presOf" srcId="{8C3B3CB7-9064-4D61-9F07-6D91D270C56E}" destId="{05220C81-665C-4D11-9E77-DCBFF7346209}" srcOrd="1" destOrd="0" presId="urn:microsoft.com/office/officeart/2005/8/layout/process3"/>
    <dgm:cxn modelId="{6FF8F81C-DE76-43F9-8C67-2822B81C9DBD}" type="presOf" srcId="{E3AF88CC-76F3-403F-AE1A-85E2A45C81D2}" destId="{0504C1E1-0E95-4BF7-B87C-049239D24368}" srcOrd="1" destOrd="0" presId="urn:microsoft.com/office/officeart/2005/8/layout/process3"/>
    <dgm:cxn modelId="{9DCB8FFD-4B71-4C7E-9A52-3E9A4DA74EA5}" srcId="{8C3B3CB7-9064-4D61-9F07-6D91D270C56E}" destId="{5C84F632-8CAB-4A3E-B44B-5EA2ADB0C99E}" srcOrd="0" destOrd="0" parTransId="{DE256336-73A2-48C4-8EC4-D80D801F6B00}" sibTransId="{441E6493-3B9D-4A59-8C99-139235FB1840}"/>
    <dgm:cxn modelId="{30FF3761-B173-4D18-8EDE-922E4BDD689A}" type="presOf" srcId="{E3AF88CC-76F3-403F-AE1A-85E2A45C81D2}" destId="{2181E38E-4045-4CFA-BD93-9C7D06095B90}" srcOrd="0" destOrd="0" presId="urn:microsoft.com/office/officeart/2005/8/layout/process3"/>
    <dgm:cxn modelId="{FCA175CA-8AEA-4BFD-BD45-BA9FB4597C62}" type="presOf" srcId="{3896DD4C-6E45-4C6A-94DB-B1F46CD71097}" destId="{37F3F938-B4C1-44BE-80AA-151335EE9E00}" srcOrd="1" destOrd="0" presId="urn:microsoft.com/office/officeart/2005/8/layout/process3"/>
    <dgm:cxn modelId="{CC5A9086-D176-4361-825B-F4CCC8CE8597}" type="presOf" srcId="{5218336A-E46D-49A0-A639-1A4A6D41DA89}" destId="{4ABF096D-E900-4B72-AEE4-C4BE7667E3E1}" srcOrd="1" destOrd="0" presId="urn:microsoft.com/office/officeart/2005/8/layout/process3"/>
    <dgm:cxn modelId="{8080008B-CE70-4B8E-BBFF-10D78B5EDBED}" type="presOf" srcId="{3896DD4C-6E45-4C6A-94DB-B1F46CD71097}" destId="{232B3E31-5044-456F-82FD-71F5E9E5AC15}" srcOrd="0" destOrd="0" presId="urn:microsoft.com/office/officeart/2005/8/layout/process3"/>
    <dgm:cxn modelId="{DD3400BC-8A86-4B83-A2EF-003105C5697E}" type="presOf" srcId="{5218336A-E46D-49A0-A639-1A4A6D41DA89}" destId="{B0BEF36A-52DB-458A-B6A6-D1662FC8CC10}" srcOrd="0" destOrd="0" presId="urn:microsoft.com/office/officeart/2005/8/layout/process3"/>
    <dgm:cxn modelId="{A12E7DFE-B81C-4547-AE5C-4770B036D077}" type="presOf" srcId="{8E35F6D2-D1C1-458A-AF80-3D9E70E94D75}" destId="{32E2B6C7-16DC-4218-A9DA-AC9072835A9C}" srcOrd="1" destOrd="0" presId="urn:microsoft.com/office/officeart/2005/8/layout/process3"/>
    <dgm:cxn modelId="{CE10C5B2-3839-4BC0-B23F-AB372946F413}" type="presOf" srcId="{E4729BAC-3629-4B5F-B51D-A4AB6A4073CD}" destId="{C4CB9951-8853-49EE-9E44-6CA26AD4A09B}" srcOrd="0" destOrd="0" presId="urn:microsoft.com/office/officeart/2005/8/layout/process3"/>
    <dgm:cxn modelId="{CB6E81A1-7C02-4650-BBB5-BC2ED65411CC}" type="presOf" srcId="{8C3B3CB7-9064-4D61-9F07-6D91D270C56E}" destId="{5BDF998B-7B02-4765-9102-B57E81205034}" srcOrd="0" destOrd="0" presId="urn:microsoft.com/office/officeart/2005/8/layout/process3"/>
    <dgm:cxn modelId="{F44B7279-EC0B-4574-882F-0808024267F7}" srcId="{CBE21F6A-850B-4539-8A65-1FFC91DC03A8}" destId="{8E35F6D2-D1C1-458A-AF80-3D9E70E94D75}" srcOrd="0" destOrd="0" parTransId="{6347A328-5960-4E66-B687-1F61F1640D11}" sibTransId="{3896DD4C-6E45-4C6A-94DB-B1F46CD71097}"/>
    <dgm:cxn modelId="{EC238953-C5A5-4502-BFF2-7A74E7033DD2}" srcId="{CBE21F6A-850B-4539-8A65-1FFC91DC03A8}" destId="{E3AF88CC-76F3-403F-AE1A-85E2A45C81D2}" srcOrd="2" destOrd="0" parTransId="{4F539B9C-E098-470B-BFBD-2C4C1B173FBA}" sibTransId="{FA691A3D-12CA-4153-9CFA-74DA29795795}"/>
    <dgm:cxn modelId="{02C2B2A8-7C41-46F8-82EB-4120B439D8D1}" type="presParOf" srcId="{E7DB3968-63BB-4EF4-9E3C-E3A039584AFA}" destId="{F3AB474D-8896-4D7C-90B3-DF582E71E97D}" srcOrd="0" destOrd="0" presId="urn:microsoft.com/office/officeart/2005/8/layout/process3"/>
    <dgm:cxn modelId="{45DD2DD1-BD58-4D10-ADE6-E6B8CED9253C}" type="presParOf" srcId="{F3AB474D-8896-4D7C-90B3-DF582E71E97D}" destId="{26627D2D-1596-4BEB-ACE5-2B90A19EA8E3}" srcOrd="0" destOrd="0" presId="urn:microsoft.com/office/officeart/2005/8/layout/process3"/>
    <dgm:cxn modelId="{E932D64F-0C4D-47A3-A106-87EF0782B806}" type="presParOf" srcId="{F3AB474D-8896-4D7C-90B3-DF582E71E97D}" destId="{32E2B6C7-16DC-4218-A9DA-AC9072835A9C}" srcOrd="1" destOrd="0" presId="urn:microsoft.com/office/officeart/2005/8/layout/process3"/>
    <dgm:cxn modelId="{94BD033A-FC18-4C0A-96FD-B9A5CF079067}" type="presParOf" srcId="{F3AB474D-8896-4D7C-90B3-DF582E71E97D}" destId="{C4CB9951-8853-49EE-9E44-6CA26AD4A09B}" srcOrd="2" destOrd="0" presId="urn:microsoft.com/office/officeart/2005/8/layout/process3"/>
    <dgm:cxn modelId="{1756F4AD-1EF9-4E6A-A061-C202201D6414}" type="presParOf" srcId="{E7DB3968-63BB-4EF4-9E3C-E3A039584AFA}" destId="{232B3E31-5044-456F-82FD-71F5E9E5AC15}" srcOrd="1" destOrd="0" presId="urn:microsoft.com/office/officeart/2005/8/layout/process3"/>
    <dgm:cxn modelId="{989551F5-EFC1-4A14-8FE5-C788CB967A11}" type="presParOf" srcId="{232B3E31-5044-456F-82FD-71F5E9E5AC15}" destId="{37F3F938-B4C1-44BE-80AA-151335EE9E00}" srcOrd="0" destOrd="0" presId="urn:microsoft.com/office/officeart/2005/8/layout/process3"/>
    <dgm:cxn modelId="{99B81F2C-FCCE-4E86-83B1-385D41C93061}" type="presParOf" srcId="{E7DB3968-63BB-4EF4-9E3C-E3A039584AFA}" destId="{F703B105-E6E9-492F-8523-EA79FCBC2ECA}" srcOrd="2" destOrd="0" presId="urn:microsoft.com/office/officeart/2005/8/layout/process3"/>
    <dgm:cxn modelId="{E7F5D3C8-4BE0-49A7-9ACE-3741070785D8}" type="presParOf" srcId="{F703B105-E6E9-492F-8523-EA79FCBC2ECA}" destId="{5BDF998B-7B02-4765-9102-B57E81205034}" srcOrd="0" destOrd="0" presId="urn:microsoft.com/office/officeart/2005/8/layout/process3"/>
    <dgm:cxn modelId="{CBBE0CDF-498D-4597-81E1-2A931870A18A}" type="presParOf" srcId="{F703B105-E6E9-492F-8523-EA79FCBC2ECA}" destId="{05220C81-665C-4D11-9E77-DCBFF7346209}" srcOrd="1" destOrd="0" presId="urn:microsoft.com/office/officeart/2005/8/layout/process3"/>
    <dgm:cxn modelId="{0A2605B1-3D0A-4A9D-9A0F-FC6957D8D827}" type="presParOf" srcId="{F703B105-E6E9-492F-8523-EA79FCBC2ECA}" destId="{1A861292-EBD0-42DA-82F5-866F58555D49}" srcOrd="2" destOrd="0" presId="urn:microsoft.com/office/officeart/2005/8/layout/process3"/>
    <dgm:cxn modelId="{76E32A64-A872-461B-9529-396A31B80D6C}" type="presParOf" srcId="{E7DB3968-63BB-4EF4-9E3C-E3A039584AFA}" destId="{B0BEF36A-52DB-458A-B6A6-D1662FC8CC10}" srcOrd="3" destOrd="0" presId="urn:microsoft.com/office/officeart/2005/8/layout/process3"/>
    <dgm:cxn modelId="{6096848D-8B57-42B0-A501-3B01F4F1DC95}" type="presParOf" srcId="{B0BEF36A-52DB-458A-B6A6-D1662FC8CC10}" destId="{4ABF096D-E900-4B72-AEE4-C4BE7667E3E1}" srcOrd="0" destOrd="0" presId="urn:microsoft.com/office/officeart/2005/8/layout/process3"/>
    <dgm:cxn modelId="{D061442B-EA05-4ACB-90BA-0416F062BF24}" type="presParOf" srcId="{E7DB3968-63BB-4EF4-9E3C-E3A039584AFA}" destId="{A7BBCAC1-A61B-4305-A404-7B330A72717A}" srcOrd="4" destOrd="0" presId="urn:microsoft.com/office/officeart/2005/8/layout/process3"/>
    <dgm:cxn modelId="{714D6B30-D8CA-431C-8712-C90CC44EB44B}" type="presParOf" srcId="{A7BBCAC1-A61B-4305-A404-7B330A72717A}" destId="{2181E38E-4045-4CFA-BD93-9C7D06095B90}" srcOrd="0" destOrd="0" presId="urn:microsoft.com/office/officeart/2005/8/layout/process3"/>
    <dgm:cxn modelId="{1678D322-3F53-4633-8EFF-5CC241DD0488}" type="presParOf" srcId="{A7BBCAC1-A61B-4305-A404-7B330A72717A}" destId="{0504C1E1-0E95-4BF7-B87C-049239D24368}" srcOrd="1" destOrd="0" presId="urn:microsoft.com/office/officeart/2005/8/layout/process3"/>
    <dgm:cxn modelId="{86450DC6-CC23-4067-A6DC-80D396CD15AE}" type="presParOf" srcId="{A7BBCAC1-A61B-4305-A404-7B330A72717A}" destId="{BB58C2F2-F4A1-4407-B945-74F3511D759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081ABB0-C46C-4D16-843A-FE914DA443A3}">
      <dsp:nvSpPr>
        <dsp:cNvPr id="0" name=""/>
        <dsp:cNvSpPr/>
      </dsp:nvSpPr>
      <dsp:spPr>
        <a:xfrm>
          <a:off x="7233" y="71516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300" kern="1200" dirty="0" smtClean="0"/>
            <a:t>pasado</a:t>
          </a:r>
          <a:endParaRPr lang="es-MX" sz="3300" kern="1200" dirty="0"/>
        </a:p>
      </dsp:txBody>
      <dsp:txXfrm>
        <a:off x="7233" y="71516"/>
        <a:ext cx="2161877" cy="1297126"/>
      </dsp:txXfrm>
    </dsp:sp>
    <dsp:sp modelId="{5F41EC0E-38AB-4ACF-BB61-45F19F522D1D}">
      <dsp:nvSpPr>
        <dsp:cNvPr id="0" name=""/>
        <dsp:cNvSpPr/>
      </dsp:nvSpPr>
      <dsp:spPr>
        <a:xfrm>
          <a:off x="2385298" y="452006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200" kern="1200"/>
        </a:p>
      </dsp:txBody>
      <dsp:txXfrm>
        <a:off x="2385298" y="452006"/>
        <a:ext cx="458317" cy="536145"/>
      </dsp:txXfrm>
    </dsp:sp>
    <dsp:sp modelId="{5DFD67D5-409D-42FA-A700-85C589DADFE5}">
      <dsp:nvSpPr>
        <dsp:cNvPr id="0" name=""/>
        <dsp:cNvSpPr/>
      </dsp:nvSpPr>
      <dsp:spPr>
        <a:xfrm>
          <a:off x="3033861" y="71516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300" kern="1200" dirty="0" smtClean="0"/>
            <a:t>presente</a:t>
          </a:r>
          <a:endParaRPr lang="es-MX" sz="3300" kern="1200" dirty="0"/>
        </a:p>
      </dsp:txBody>
      <dsp:txXfrm>
        <a:off x="3033861" y="71516"/>
        <a:ext cx="2161877" cy="1297126"/>
      </dsp:txXfrm>
    </dsp:sp>
    <dsp:sp modelId="{4EDD36F4-C3B2-4047-88B5-DCB04FCB954E}">
      <dsp:nvSpPr>
        <dsp:cNvPr id="0" name=""/>
        <dsp:cNvSpPr/>
      </dsp:nvSpPr>
      <dsp:spPr>
        <a:xfrm>
          <a:off x="5411926" y="452006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200" kern="1200"/>
        </a:p>
      </dsp:txBody>
      <dsp:txXfrm>
        <a:off x="5411926" y="452006"/>
        <a:ext cx="458317" cy="536145"/>
      </dsp:txXfrm>
    </dsp:sp>
    <dsp:sp modelId="{4CF105DF-6096-4C6A-988F-F9B1F9801209}">
      <dsp:nvSpPr>
        <dsp:cNvPr id="0" name=""/>
        <dsp:cNvSpPr/>
      </dsp:nvSpPr>
      <dsp:spPr>
        <a:xfrm>
          <a:off x="6060489" y="71516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300" kern="1200" dirty="0" smtClean="0"/>
            <a:t>futuro</a:t>
          </a:r>
          <a:endParaRPr lang="es-MX" sz="3300" kern="1200" dirty="0"/>
        </a:p>
      </dsp:txBody>
      <dsp:txXfrm>
        <a:off x="6060489" y="71516"/>
        <a:ext cx="2161877" cy="129712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2E2B6C7-16DC-4218-A9DA-AC9072835A9C}">
      <dsp:nvSpPr>
        <dsp:cNvPr id="0" name=""/>
        <dsp:cNvSpPr/>
      </dsp:nvSpPr>
      <dsp:spPr>
        <a:xfrm>
          <a:off x="5310" y="176081"/>
          <a:ext cx="2248824" cy="8330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b="1" kern="1200" dirty="0" smtClean="0"/>
            <a:t>expuestos</a:t>
          </a:r>
          <a:endParaRPr lang="es-MX" sz="2400" b="1" kern="1200" dirty="0"/>
        </a:p>
      </dsp:txBody>
      <dsp:txXfrm>
        <a:off x="5310" y="176081"/>
        <a:ext cx="2248824" cy="555344"/>
      </dsp:txXfrm>
    </dsp:sp>
    <dsp:sp modelId="{C4CB9951-8853-49EE-9E44-6CA26AD4A09B}">
      <dsp:nvSpPr>
        <dsp:cNvPr id="0" name=""/>
        <dsp:cNvSpPr/>
      </dsp:nvSpPr>
      <dsp:spPr>
        <a:xfrm>
          <a:off x="144016" y="847386"/>
          <a:ext cx="1936732" cy="11486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100" kern="1200" dirty="0" smtClean="0"/>
            <a:t>No </a:t>
          </a:r>
          <a:r>
            <a:rPr lang="es-MX" sz="2100" b="1" kern="1200" dirty="0" smtClean="0"/>
            <a:t>expuestos</a:t>
          </a:r>
          <a:endParaRPr lang="es-MX" sz="2100" b="1" kern="1200" dirty="0"/>
        </a:p>
      </dsp:txBody>
      <dsp:txXfrm>
        <a:off x="144016" y="847386"/>
        <a:ext cx="1936732" cy="1148616"/>
      </dsp:txXfrm>
    </dsp:sp>
    <dsp:sp modelId="{232B3E31-5044-456F-82FD-71F5E9E5AC15}">
      <dsp:nvSpPr>
        <dsp:cNvPr id="0" name=""/>
        <dsp:cNvSpPr/>
      </dsp:nvSpPr>
      <dsp:spPr>
        <a:xfrm rot="3157">
          <a:off x="2556037" y="175410"/>
          <a:ext cx="640032" cy="5598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700" kern="1200"/>
        </a:p>
      </dsp:txBody>
      <dsp:txXfrm rot="3157">
        <a:off x="2556037" y="175410"/>
        <a:ext cx="640032" cy="559892"/>
      </dsp:txXfrm>
    </dsp:sp>
    <dsp:sp modelId="{05220C81-665C-4D11-9E77-DCBFF7346209}">
      <dsp:nvSpPr>
        <dsp:cNvPr id="0" name=""/>
        <dsp:cNvSpPr/>
      </dsp:nvSpPr>
      <dsp:spPr>
        <a:xfrm>
          <a:off x="3461743" y="103533"/>
          <a:ext cx="2248824" cy="10601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b="1" kern="1200" dirty="0" smtClean="0"/>
            <a:t>Población (N)</a:t>
          </a:r>
          <a:endParaRPr lang="es-MX" sz="2400" b="1" kern="1200" dirty="0"/>
        </a:p>
      </dsp:txBody>
      <dsp:txXfrm>
        <a:off x="3461743" y="103533"/>
        <a:ext cx="2248824" cy="706787"/>
      </dsp:txXfrm>
    </dsp:sp>
    <dsp:sp modelId="{1A861292-EBD0-42DA-82F5-866F58555D49}">
      <dsp:nvSpPr>
        <dsp:cNvPr id="0" name=""/>
        <dsp:cNvSpPr/>
      </dsp:nvSpPr>
      <dsp:spPr>
        <a:xfrm>
          <a:off x="4097923" y="1075943"/>
          <a:ext cx="1897670" cy="908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000" b="1" kern="1200" dirty="0" smtClean="0"/>
            <a:t>Muestra (n)</a:t>
          </a:r>
          <a:endParaRPr lang="es-MX" sz="2000" b="1" kern="1200" dirty="0"/>
        </a:p>
      </dsp:txBody>
      <dsp:txXfrm>
        <a:off x="4097923" y="1075943"/>
        <a:ext cx="1897670" cy="908755"/>
      </dsp:txXfrm>
    </dsp:sp>
    <dsp:sp modelId="{B0BEF36A-52DB-458A-B6A6-D1662FC8CC10}">
      <dsp:nvSpPr>
        <dsp:cNvPr id="0" name=""/>
        <dsp:cNvSpPr/>
      </dsp:nvSpPr>
      <dsp:spPr>
        <a:xfrm rot="28716">
          <a:off x="6007577" y="191484"/>
          <a:ext cx="629703" cy="5598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700" kern="1200"/>
        </a:p>
      </dsp:txBody>
      <dsp:txXfrm rot="28716">
        <a:off x="6007577" y="191484"/>
        <a:ext cx="629703" cy="559892"/>
      </dsp:txXfrm>
    </dsp:sp>
    <dsp:sp modelId="{7284921A-6148-465C-A89C-74D29C99BF6C}">
      <dsp:nvSpPr>
        <dsp:cNvPr id="0" name=""/>
        <dsp:cNvSpPr/>
      </dsp:nvSpPr>
      <dsp:spPr>
        <a:xfrm>
          <a:off x="6898646" y="131156"/>
          <a:ext cx="1988523" cy="10601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1" kern="1200" dirty="0" smtClean="0"/>
            <a:t>Posible seguimiento</a:t>
          </a:r>
          <a:endParaRPr lang="es-MX" sz="2000" b="1" kern="1200" dirty="0"/>
        </a:p>
      </dsp:txBody>
      <dsp:txXfrm>
        <a:off x="6898646" y="131156"/>
        <a:ext cx="1988523" cy="706787"/>
      </dsp:txXfrm>
    </dsp:sp>
    <dsp:sp modelId="{F40F3343-9CEA-434A-BC6A-0B376289AA9E}">
      <dsp:nvSpPr>
        <dsp:cNvPr id="0" name=""/>
        <dsp:cNvSpPr/>
      </dsp:nvSpPr>
      <dsp:spPr>
        <a:xfrm>
          <a:off x="8023848" y="1150027"/>
          <a:ext cx="868631" cy="798264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2E2B6C7-16DC-4218-A9DA-AC9072835A9C}">
      <dsp:nvSpPr>
        <dsp:cNvPr id="0" name=""/>
        <dsp:cNvSpPr/>
      </dsp:nvSpPr>
      <dsp:spPr>
        <a:xfrm>
          <a:off x="1480" y="234691"/>
          <a:ext cx="2009541" cy="767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b="1" kern="1200" dirty="0" smtClean="0"/>
            <a:t>expuestos</a:t>
          </a:r>
          <a:endParaRPr lang="es-MX" sz="2400" b="1" kern="1200" dirty="0"/>
        </a:p>
      </dsp:txBody>
      <dsp:txXfrm>
        <a:off x="1480" y="234691"/>
        <a:ext cx="2009541" cy="511721"/>
      </dsp:txXfrm>
    </dsp:sp>
    <dsp:sp modelId="{C4CB9951-8853-49EE-9E44-6CA26AD4A09B}">
      <dsp:nvSpPr>
        <dsp:cNvPr id="0" name=""/>
        <dsp:cNvSpPr/>
      </dsp:nvSpPr>
      <dsp:spPr>
        <a:xfrm>
          <a:off x="0" y="882051"/>
          <a:ext cx="2576198" cy="952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400" b="1" kern="1200" dirty="0" smtClean="0"/>
            <a:t>no expuestos</a:t>
          </a:r>
          <a:endParaRPr lang="es-MX" sz="2400" b="1" kern="1200" dirty="0"/>
        </a:p>
      </dsp:txBody>
      <dsp:txXfrm>
        <a:off x="0" y="882051"/>
        <a:ext cx="2576198" cy="952252"/>
      </dsp:txXfrm>
    </dsp:sp>
    <dsp:sp modelId="{232B3E31-5044-456F-82FD-71F5E9E5AC15}">
      <dsp:nvSpPr>
        <dsp:cNvPr id="0" name=""/>
        <dsp:cNvSpPr/>
      </dsp:nvSpPr>
      <dsp:spPr>
        <a:xfrm rot="21570923">
          <a:off x="2392508" y="220295"/>
          <a:ext cx="808811" cy="5102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100" kern="1200"/>
        </a:p>
      </dsp:txBody>
      <dsp:txXfrm rot="21570923">
        <a:off x="2392508" y="220295"/>
        <a:ext cx="808811" cy="510221"/>
      </dsp:txXfrm>
    </dsp:sp>
    <dsp:sp modelId="{05220C81-665C-4D11-9E77-DCBFF7346209}">
      <dsp:nvSpPr>
        <dsp:cNvPr id="0" name=""/>
        <dsp:cNvSpPr/>
      </dsp:nvSpPr>
      <dsp:spPr>
        <a:xfrm>
          <a:off x="3537027" y="136646"/>
          <a:ext cx="2049318" cy="9714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b="1" kern="1200" dirty="0" smtClean="0"/>
            <a:t>N</a:t>
          </a:r>
          <a:endParaRPr lang="es-MX" sz="2400" b="1" kern="1200" dirty="0"/>
        </a:p>
      </dsp:txBody>
      <dsp:txXfrm>
        <a:off x="3537027" y="136646"/>
        <a:ext cx="2049318" cy="647666"/>
      </dsp:txXfrm>
    </dsp:sp>
    <dsp:sp modelId="{1A861292-EBD0-42DA-82F5-866F58555D49}">
      <dsp:nvSpPr>
        <dsp:cNvPr id="0" name=""/>
        <dsp:cNvSpPr/>
      </dsp:nvSpPr>
      <dsp:spPr>
        <a:xfrm>
          <a:off x="4133029" y="821877"/>
          <a:ext cx="1599821" cy="8686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400" b="1" kern="1200" dirty="0" smtClean="0"/>
            <a:t>n</a:t>
          </a:r>
          <a:endParaRPr lang="es-MX" sz="2400" b="1" kern="1200" dirty="0"/>
        </a:p>
      </dsp:txBody>
      <dsp:txXfrm>
        <a:off x="4133029" y="821877"/>
        <a:ext cx="1599821" cy="868626"/>
      </dsp:txXfrm>
    </dsp:sp>
    <dsp:sp modelId="{B0BEF36A-52DB-458A-B6A6-D1662FC8CC10}">
      <dsp:nvSpPr>
        <dsp:cNvPr id="0" name=""/>
        <dsp:cNvSpPr/>
      </dsp:nvSpPr>
      <dsp:spPr>
        <a:xfrm rot="21527230">
          <a:off x="5841136" y="172560"/>
          <a:ext cx="540405" cy="5102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100" kern="1200"/>
        </a:p>
      </dsp:txBody>
      <dsp:txXfrm rot="21527230">
        <a:off x="5841136" y="172560"/>
        <a:ext cx="540405" cy="510221"/>
      </dsp:txXfrm>
    </dsp:sp>
    <dsp:sp modelId="{0504C1E1-0E95-4BF7-B87C-049239D24368}">
      <dsp:nvSpPr>
        <dsp:cNvPr id="0" name=""/>
        <dsp:cNvSpPr/>
      </dsp:nvSpPr>
      <dsp:spPr>
        <a:xfrm>
          <a:off x="6605750" y="66501"/>
          <a:ext cx="2538245" cy="9714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b="1" kern="1200" dirty="0" smtClean="0"/>
            <a:t>Posible seguimiento</a:t>
          </a:r>
          <a:endParaRPr lang="es-MX" sz="2400" b="1" kern="1200" dirty="0"/>
        </a:p>
      </dsp:txBody>
      <dsp:txXfrm>
        <a:off x="6605750" y="66501"/>
        <a:ext cx="2538245" cy="647666"/>
      </dsp:txXfrm>
    </dsp:sp>
    <dsp:sp modelId="{BB58C2F2-F4A1-4407-B945-74F3511D759C}">
      <dsp:nvSpPr>
        <dsp:cNvPr id="0" name=""/>
        <dsp:cNvSpPr/>
      </dsp:nvSpPr>
      <dsp:spPr>
        <a:xfrm>
          <a:off x="7707072" y="790962"/>
          <a:ext cx="1185407" cy="104540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riángulo isósceles"/>
          <p:cNvSpPr/>
          <p:nvPr/>
        </p:nvSpPr>
        <p:spPr>
          <a:xfrm rot="16200000">
            <a:off x="7553325" y="5254626"/>
            <a:ext cx="1893887" cy="1293812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5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1863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pPr>
              <a:defRPr/>
            </a:pPr>
            <a:fld id="{DFCE8751-514B-44C3-9B47-A772BBE921FA}" type="datetimeFigureOut">
              <a:rPr lang="es-MX"/>
              <a:pPr>
                <a:defRPr/>
              </a:pPr>
              <a:t>10/08/2014</a:t>
            </a:fld>
            <a:endParaRPr lang="es-MX"/>
          </a:p>
        </p:txBody>
      </p:sp>
      <p:sp>
        <p:nvSpPr>
          <p:cNvPr id="6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49913"/>
            <a:ext cx="5791200" cy="365125"/>
          </a:xfrm>
        </p:spPr>
        <p:txBody>
          <a:bodyPr tIns="0" bIns="0"/>
          <a:lstStyle>
            <a:lvl1pPr algn="r">
              <a:defRPr sz="110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1525" y="5753100"/>
            <a:ext cx="503238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9284F36-E999-4429-9343-C14D808AC366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18CC7-F08A-49F2-A20F-8151A1E6D25A}" type="datetimeFigureOut">
              <a:rPr lang="es-MX"/>
              <a:pPr>
                <a:defRPr/>
              </a:pPr>
              <a:t>10/08/2014</a:t>
            </a:fld>
            <a:endParaRPr lang="es-MX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E0B85-F5EB-453B-BDCE-96882D69FB1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CDAE7-AF44-47DA-B626-F7E5594E0706}" type="datetimeFigureOut">
              <a:rPr lang="es-MX"/>
              <a:pPr>
                <a:defRPr/>
              </a:pPr>
              <a:t>10/08/2014</a:t>
            </a:fld>
            <a:endParaRPr lang="es-MX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FAE4F-37B8-4447-98F6-0F5E9AA5238C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075" y="64801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61B4E-6BB9-4F3A-B32C-EE7BFA791088}" type="datetimeFigureOut">
              <a:rPr lang="es-MX"/>
              <a:pPr>
                <a:defRPr/>
              </a:pPr>
              <a:t>10/08/2014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763"/>
            <a:ext cx="4259263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02F02-436A-439E-9C6B-0D3B918F4CB4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riángulo rectángulo"/>
          <p:cNvSpPr/>
          <p:nvPr/>
        </p:nvSpPr>
        <p:spPr>
          <a:xfrm flipV="1">
            <a:off x="6350" y="6350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4 Triángulo isósceles"/>
          <p:cNvSpPr/>
          <p:nvPr/>
        </p:nvSpPr>
        <p:spPr>
          <a:xfrm rot="5400000" flipV="1">
            <a:off x="7553325" y="309563"/>
            <a:ext cx="1893888" cy="1293812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5 Conector recto"/>
          <p:cNvCxnSpPr/>
          <p:nvPr/>
        </p:nvCxnSpPr>
        <p:spPr>
          <a:xfrm rot="10800000">
            <a:off x="6469063" y="9525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 flipV="1"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/>
          <a:lstStyle>
            <a:lvl1pPr marL="0" algn="l">
              <a:buNone/>
              <a:defRPr sz="3600" b="1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6425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1B657-21AF-4633-B738-0B1AA9AE00D5}" type="datetimeFigureOut">
              <a:rPr lang="es-MX"/>
              <a:pPr>
                <a:defRPr/>
              </a:pPr>
              <a:t>10/08/2014</a:t>
            </a:fld>
            <a:endParaRPr lang="es-MX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5" y="6481763"/>
            <a:ext cx="4260850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0263" y="809625"/>
            <a:ext cx="503237" cy="3000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B647D-4520-4D4B-8BC7-27218E30B21C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E4271-5C8C-45CA-90BB-DAA1106E7ADA}" type="datetimeFigureOut">
              <a:rPr lang="es-MX"/>
              <a:pPr>
                <a:defRPr/>
              </a:pPr>
              <a:t>10/08/2014</a:t>
            </a:fld>
            <a:endParaRPr lang="es-MX"/>
          </a:p>
        </p:txBody>
      </p:sp>
      <p:sp>
        <p:nvSpPr>
          <p:cNvPr id="6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2C67E-BB2B-491B-BA6F-6B417B344605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075" y="6481763"/>
            <a:ext cx="2130425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D999B-EC7C-4236-9A21-A7E46424A4A0}" type="datetimeFigureOut">
              <a:rPr lang="es-MX"/>
              <a:pPr>
                <a:defRPr/>
              </a:pPr>
              <a:t>10/08/2014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763"/>
            <a:ext cx="426085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838" y="6483350"/>
            <a:ext cx="503237" cy="3016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A67D66A6-A631-4A2A-A8D5-5811491E5FE2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B8D3F-D651-4E24-8A48-4A2617187AE2}" type="datetimeFigureOut">
              <a:rPr lang="es-MX"/>
              <a:pPr>
                <a:defRPr/>
              </a:pPr>
              <a:t>10/08/2014</a:t>
            </a:fld>
            <a:endParaRPr lang="es-MX"/>
          </a:p>
        </p:txBody>
      </p:sp>
      <p:sp>
        <p:nvSpPr>
          <p:cNvPr id="4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E9CF9-3E47-4F5E-BD1D-24C57BCCEA59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E08CB-4BF7-4707-BD30-301D18ADD888}" type="datetimeFigureOut">
              <a:rPr lang="es-MX"/>
              <a:pPr>
                <a:defRPr/>
              </a:pPr>
              <a:t>10/08/2014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0DA5F-6648-4FD0-9402-713AA37B9AAE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563" y="6556375"/>
            <a:ext cx="2133600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92F72A57-0DED-4AD5-9255-24FEE3B17F9D}" type="datetimeFigureOut">
              <a:rPr lang="es-MX"/>
              <a:pPr>
                <a:defRPr/>
              </a:pPr>
              <a:t>10/08/2014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063" y="6556375"/>
            <a:ext cx="5143500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5" y="6556375"/>
            <a:ext cx="503238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202F1AA-02C8-49F3-B1C4-5DCFFE226B15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700" y="6556375"/>
            <a:ext cx="2101850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AF6EC0E7-2955-4ABE-9881-2192C7992BA2}" type="datetimeFigureOut">
              <a:rPr lang="es-MX"/>
              <a:pPr>
                <a:defRPr/>
              </a:pPr>
              <a:t>10/08/2014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69988" y="6557963"/>
            <a:ext cx="4948237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6900" y="6556375"/>
            <a:ext cx="366713" cy="301625"/>
          </a:xfrm>
        </p:spPr>
        <p:txBody>
          <a:bodyPr/>
          <a:lstStyle>
            <a:lvl1pPr algn="ctr">
              <a:defRPr sz="900"/>
            </a:lvl1pPr>
          </a:lstStyle>
          <a:p>
            <a:pPr>
              <a:defRPr/>
            </a:pPr>
            <a:fld id="{5E99A464-EDB0-444C-B129-256F4EB2CB8C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6350" y="14288"/>
            <a:ext cx="9131300" cy="6837362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9063" y="4948238"/>
            <a:ext cx="2673350" cy="1900237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30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882775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B41F0E7-6AB1-45D9-B99A-5B11ED74F88B}" type="datetimeFigureOut">
              <a:rPr lang="es-MX"/>
              <a:pPr>
                <a:defRPr/>
              </a:pPr>
              <a:t>10/08/2014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7" cy="3016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EDAFBAC-A0B7-440F-8AA5-1CF8CCE86492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08" r:id="rId4"/>
    <p:sldLayoutId id="2147483716" r:id="rId5"/>
    <p:sldLayoutId id="2147483709" r:id="rId6"/>
    <p:sldLayoutId id="2147483710" r:id="rId7"/>
    <p:sldLayoutId id="2147483717" r:id="rId8"/>
    <p:sldLayoutId id="2147483718" r:id="rId9"/>
    <p:sldLayoutId id="2147483711" r:id="rId10"/>
    <p:sldLayoutId id="2147483712" r:id="rId11"/>
  </p:sldLayoutIdLst>
  <p:txStyles>
    <p:titleStyle>
      <a:lvl1pPr marL="484188" algn="l" rtl="0" eaLnBrk="0" fontAlgn="base" hangingPunct="0">
        <a:spcBef>
          <a:spcPct val="0"/>
        </a:spcBef>
        <a:spcAft>
          <a:spcPct val="0"/>
        </a:spcAft>
        <a:defRPr sz="4200" kern="1200">
          <a:ln w="6350">
            <a:solidFill>
              <a:schemeClr val="accent1">
                <a:shade val="43000"/>
              </a:schemeClr>
            </a:solidFill>
          </a:ln>
          <a:solidFill>
            <a:srgbClr val="749CDC"/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marL="484188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49CDC"/>
          </a:solidFill>
          <a:latin typeface="Century Gothic" pitchFamily="34" charset="0"/>
        </a:defRPr>
      </a:lvl2pPr>
      <a:lvl3pPr marL="484188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49CDC"/>
          </a:solidFill>
          <a:latin typeface="Century Gothic" pitchFamily="34" charset="0"/>
        </a:defRPr>
      </a:lvl3pPr>
      <a:lvl4pPr marL="484188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49CDC"/>
          </a:solidFill>
          <a:latin typeface="Century Gothic" pitchFamily="34" charset="0"/>
        </a:defRPr>
      </a:lvl4pPr>
      <a:lvl5pPr marL="484188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49CDC"/>
          </a:solidFill>
          <a:latin typeface="Century Gothic" pitchFamily="34" charset="0"/>
        </a:defRPr>
      </a:lvl5pPr>
      <a:lvl6pPr marL="941388" algn="l" rtl="0" fontAlgn="base">
        <a:spcBef>
          <a:spcPct val="0"/>
        </a:spcBef>
        <a:spcAft>
          <a:spcPct val="0"/>
        </a:spcAft>
        <a:defRPr sz="4200">
          <a:solidFill>
            <a:srgbClr val="749CDC"/>
          </a:solidFill>
          <a:latin typeface="Century Gothic" pitchFamily="34" charset="0"/>
        </a:defRPr>
      </a:lvl6pPr>
      <a:lvl7pPr marL="1398588" algn="l" rtl="0" fontAlgn="base">
        <a:spcBef>
          <a:spcPct val="0"/>
        </a:spcBef>
        <a:spcAft>
          <a:spcPct val="0"/>
        </a:spcAft>
        <a:defRPr sz="4200">
          <a:solidFill>
            <a:srgbClr val="749CDC"/>
          </a:solidFill>
          <a:latin typeface="Century Gothic" pitchFamily="34" charset="0"/>
        </a:defRPr>
      </a:lvl7pPr>
      <a:lvl8pPr marL="1855788" algn="l" rtl="0" fontAlgn="base">
        <a:spcBef>
          <a:spcPct val="0"/>
        </a:spcBef>
        <a:spcAft>
          <a:spcPct val="0"/>
        </a:spcAft>
        <a:defRPr sz="4200">
          <a:solidFill>
            <a:srgbClr val="749CDC"/>
          </a:solidFill>
          <a:latin typeface="Century Gothic" pitchFamily="34" charset="0"/>
        </a:defRPr>
      </a:lvl8pPr>
      <a:lvl9pPr marL="2312988" algn="l" rtl="0" fontAlgn="base">
        <a:spcBef>
          <a:spcPct val="0"/>
        </a:spcBef>
        <a:spcAft>
          <a:spcPct val="0"/>
        </a:spcAft>
        <a:defRPr sz="4200">
          <a:solidFill>
            <a:srgbClr val="749CDC"/>
          </a:solidFill>
          <a:latin typeface="Century Gothic" pitchFamily="34" charset="0"/>
        </a:defRPr>
      </a:lvl9pPr>
    </p:titleStyle>
    <p:bodyStyle>
      <a:lvl1pPr marL="447675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325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Verdana" pitchFamily="34" charset="0"/>
        <a:buChar char="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4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095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09550" algn="l" rtl="0" eaLnBrk="0" fontAlgn="base" hangingPunct="0">
        <a:spcBef>
          <a:spcPct val="20000"/>
        </a:spcBef>
        <a:spcAft>
          <a:spcPct val="0"/>
        </a:spcAft>
        <a:buClr>
          <a:srgbClr val="97ACD0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540544" y="2348880"/>
            <a:ext cx="8062912" cy="1470025"/>
          </a:xfrm>
        </p:spPr>
        <p:txBody>
          <a:bodyPr/>
          <a:lstStyle/>
          <a:p>
            <a:pPr marL="484632" eaLnBrk="1" fontAlgn="auto" hangingPunct="1">
              <a:spcAft>
                <a:spcPts val="0"/>
              </a:spcAft>
              <a:defRPr/>
            </a:pPr>
            <a:r>
              <a:rPr lang="es-MX" sz="5400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TIPOS DE ESTUDIO</a:t>
            </a:r>
            <a:endParaRPr lang="es-MX" sz="5400" b="1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2555776" y="5589240"/>
            <a:ext cx="4030464" cy="86191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s-MX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MAGC</a:t>
            </a:r>
            <a:endParaRPr lang="es-MX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MX" dirty="0" smtClean="0"/>
              <a:t>Estudio: </a:t>
            </a:r>
            <a:r>
              <a:rPr lang="es-MX" b="1" dirty="0" smtClean="0"/>
              <a:t>Encuesta descriptiva</a:t>
            </a:r>
            <a:endParaRPr lang="es-MX" b="1" dirty="0"/>
          </a:p>
        </p:txBody>
      </p:sp>
      <p:sp>
        <p:nvSpPr>
          <p:cNvPr id="17411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69991"/>
          </a:xfrm>
        </p:spPr>
        <p:txBody>
          <a:bodyPr/>
          <a:lstStyle/>
          <a:p>
            <a:pPr eaLnBrk="1" hangingPunct="1"/>
            <a:r>
              <a:rPr lang="es-MX" b="1" dirty="0" smtClean="0"/>
              <a:t>Características</a:t>
            </a:r>
          </a:p>
          <a:p>
            <a:pPr lvl="1" eaLnBrk="1" hangingPunct="1"/>
            <a:r>
              <a:rPr lang="es-MX" b="1" dirty="0" smtClean="0"/>
              <a:t>Observacional, descriptivo, </a:t>
            </a:r>
            <a:r>
              <a:rPr lang="es-MX" b="1" dirty="0" smtClean="0"/>
              <a:t>transversal  y </a:t>
            </a:r>
          </a:p>
          <a:p>
            <a:pPr lvl="1" eaLnBrk="1" hangingPunct="1">
              <a:buNone/>
            </a:pPr>
            <a:r>
              <a:rPr lang="es-MX" b="1" dirty="0" smtClean="0"/>
              <a:t>	</a:t>
            </a:r>
            <a:r>
              <a:rPr lang="es-MX" b="1" dirty="0" smtClean="0"/>
              <a:t>retrospectivo o prospectivo. </a:t>
            </a:r>
            <a:endParaRPr lang="es-MX" b="1" dirty="0" smtClean="0"/>
          </a:p>
          <a:p>
            <a:pPr eaLnBrk="1" hangingPunct="1"/>
            <a:r>
              <a:rPr lang="es-MX" b="1" dirty="0" smtClean="0"/>
              <a:t>Objetivo: </a:t>
            </a:r>
            <a:r>
              <a:rPr lang="es-MX" b="1" dirty="0" smtClean="0"/>
              <a:t>Describir </a:t>
            </a:r>
            <a:r>
              <a:rPr lang="es-MX" b="1" dirty="0" smtClean="0"/>
              <a:t>la </a:t>
            </a:r>
            <a:r>
              <a:rPr lang="es-MX" b="1" dirty="0" smtClean="0"/>
              <a:t>situación poblacional en un momento determinado de acuerdo con algunas  variables. No hay hipótesis central, aunque el estudio puede servir para sugerir hipótesis que se contrasten después.</a:t>
            </a:r>
            <a:endParaRPr lang="es-MX" b="1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267494"/>
            <a:ext cx="8640960" cy="1399032"/>
          </a:xfrm>
        </p:spPr>
        <p:txBody>
          <a:bodyPr/>
          <a:lstStyle/>
          <a:p>
            <a:pPr eaLnBrk="1" hangingPunct="1">
              <a:defRPr/>
            </a:pPr>
            <a:r>
              <a:rPr lang="es-MX" dirty="0" smtClean="0"/>
              <a:t>Estudio: </a:t>
            </a:r>
            <a:r>
              <a:rPr lang="es-MX" b="1" dirty="0" smtClean="0"/>
              <a:t>Encuesta comparativa</a:t>
            </a:r>
            <a:endParaRPr lang="es-MX" b="1" dirty="0"/>
          </a:p>
        </p:txBody>
      </p:sp>
      <p:sp>
        <p:nvSpPr>
          <p:cNvPr id="17411" name="2 Marcador de contenido"/>
          <p:cNvSpPr>
            <a:spLocks noGrp="1"/>
          </p:cNvSpPr>
          <p:nvPr>
            <p:ph idx="1"/>
          </p:nvPr>
        </p:nvSpPr>
        <p:spPr>
          <a:xfrm>
            <a:off x="457200" y="1844825"/>
            <a:ext cx="8229600" cy="4464496"/>
          </a:xfrm>
        </p:spPr>
        <p:txBody>
          <a:bodyPr/>
          <a:lstStyle/>
          <a:p>
            <a:pPr eaLnBrk="1" hangingPunct="1"/>
            <a:r>
              <a:rPr lang="es-MX" b="1" dirty="0" smtClean="0"/>
              <a:t>Características</a:t>
            </a:r>
          </a:p>
          <a:p>
            <a:pPr lvl="1" eaLnBrk="1" hangingPunct="1"/>
            <a:r>
              <a:rPr lang="es-MX" b="1" dirty="0" smtClean="0"/>
              <a:t>Observacional, </a:t>
            </a:r>
            <a:r>
              <a:rPr lang="es-MX" b="1" dirty="0" smtClean="0"/>
              <a:t>comparativo</a:t>
            </a:r>
            <a:r>
              <a:rPr lang="es-MX" b="1" dirty="0" smtClean="0"/>
              <a:t>, </a:t>
            </a:r>
            <a:r>
              <a:rPr lang="es-MX" b="1" dirty="0" smtClean="0"/>
              <a:t>transversal  y </a:t>
            </a:r>
          </a:p>
          <a:p>
            <a:pPr lvl="1" eaLnBrk="1" hangingPunct="1">
              <a:buNone/>
            </a:pPr>
            <a:r>
              <a:rPr lang="es-MX" b="1" dirty="0" smtClean="0"/>
              <a:t>	</a:t>
            </a:r>
            <a:r>
              <a:rPr lang="es-MX" b="1" dirty="0" smtClean="0"/>
              <a:t>retrospectivo o prospectivo. </a:t>
            </a:r>
          </a:p>
          <a:p>
            <a:pPr lvl="1" eaLnBrk="1" hangingPunct="1">
              <a:buNone/>
            </a:pPr>
            <a:endParaRPr lang="es-MX" b="1" dirty="0" smtClean="0"/>
          </a:p>
          <a:p>
            <a:pPr eaLnBrk="1" hangingPunct="1"/>
            <a:r>
              <a:rPr lang="es-MX" b="1" dirty="0" smtClean="0"/>
              <a:t>Objetivo: </a:t>
            </a:r>
            <a:r>
              <a:rPr lang="es-MX" b="1" dirty="0" smtClean="0"/>
              <a:t>Comprar dos o más poblaciones respecto a algunas   variables en una ocasión única para contrastar una o varias hipótesis.</a:t>
            </a:r>
            <a:endParaRPr lang="es-MX" b="1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21729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 smtClean="0"/>
              <a:t>Definición y diseño</a:t>
            </a:r>
            <a:endParaRPr lang="es-MX" b="1" dirty="0"/>
          </a:p>
        </p:txBody>
      </p:sp>
      <p:sp>
        <p:nvSpPr>
          <p:cNvPr id="18435" name="2 Marcador de contenido"/>
          <p:cNvSpPr>
            <a:spLocks noGrp="1"/>
          </p:cNvSpPr>
          <p:nvPr>
            <p:ph idx="1"/>
          </p:nvPr>
        </p:nvSpPr>
        <p:spPr>
          <a:xfrm>
            <a:off x="250825" y="1124745"/>
            <a:ext cx="8713788" cy="5042694"/>
          </a:xfrm>
        </p:spPr>
        <p:txBody>
          <a:bodyPr/>
          <a:lstStyle/>
          <a:p>
            <a:pPr eaLnBrk="1" hangingPunct="1"/>
            <a:r>
              <a:rPr lang="es-MX" b="1" dirty="0" smtClean="0"/>
              <a:t>Población.- </a:t>
            </a:r>
            <a:r>
              <a:rPr lang="es-MX" b="1" dirty="0" smtClean="0"/>
              <a:t> </a:t>
            </a:r>
            <a:r>
              <a:rPr lang="es-MX" sz="2800" b="1" dirty="0" smtClean="0"/>
              <a:t>Descriptiva (una); comparativa (2 o más). </a:t>
            </a:r>
          </a:p>
          <a:p>
            <a:pPr eaLnBrk="1" hangingPunct="1">
              <a:buNone/>
            </a:pPr>
            <a:r>
              <a:rPr lang="es-MX" sz="2800" b="1" dirty="0" smtClean="0"/>
              <a:t>Retrospectiva: registros</a:t>
            </a:r>
            <a:r>
              <a:rPr lang="es-MX" sz="2800" b="1" dirty="0" smtClean="0"/>
              <a:t>, expedientes, </a:t>
            </a:r>
            <a:r>
              <a:rPr lang="es-MX" sz="2800" b="1" dirty="0" smtClean="0"/>
              <a:t>bases de datos, </a:t>
            </a:r>
            <a:r>
              <a:rPr lang="es-MX" sz="2800" b="1" dirty="0" smtClean="0"/>
              <a:t>grabaciones</a:t>
            </a:r>
            <a:r>
              <a:rPr lang="es-MX" sz="2800" b="1" dirty="0" smtClean="0"/>
              <a:t>, </a:t>
            </a:r>
            <a:r>
              <a:rPr lang="es-MX" sz="2800" b="1" dirty="0" smtClean="0"/>
              <a:t>etc.</a:t>
            </a:r>
          </a:p>
          <a:p>
            <a:pPr eaLnBrk="1" hangingPunct="1">
              <a:buNone/>
            </a:pPr>
            <a:r>
              <a:rPr lang="es-MX" sz="2800" b="1" dirty="0" smtClean="0"/>
              <a:t>Prospectiva: entrevista, cuestionarios, observación, medición directa.</a:t>
            </a:r>
          </a:p>
          <a:p>
            <a:pPr eaLnBrk="1" hangingPunct="1">
              <a:buNone/>
            </a:pPr>
            <a:r>
              <a:rPr lang="es-MX" b="1" dirty="0" smtClean="0"/>
              <a:t>Ubicación </a:t>
            </a:r>
            <a:r>
              <a:rPr lang="es-MX" b="1" dirty="0" smtClean="0"/>
              <a:t>temporal y </a:t>
            </a:r>
            <a:r>
              <a:rPr lang="es-MX" b="1" dirty="0" smtClean="0"/>
              <a:t>espacial: </a:t>
            </a:r>
          </a:p>
          <a:p>
            <a:pPr eaLnBrk="1" hangingPunct="1">
              <a:buNone/>
            </a:pPr>
            <a:r>
              <a:rPr lang="es-MX" sz="2800" b="1" dirty="0" smtClean="0"/>
              <a:t>a</a:t>
            </a:r>
            <a:r>
              <a:rPr lang="es-MX" sz="2800" b="1" dirty="0" smtClean="0"/>
              <a:t>) No aplica, b) no aplica, c) una </a:t>
            </a:r>
            <a:r>
              <a:rPr lang="es-MX" sz="2800" b="1" dirty="0" err="1" smtClean="0"/>
              <a:t>pob</a:t>
            </a:r>
            <a:r>
              <a:rPr lang="es-MX" sz="2800" b="1" dirty="0" smtClean="0"/>
              <a:t> sí y otra no.</a:t>
            </a:r>
            <a:endParaRPr lang="es-MX" sz="2800" b="1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b="1" dirty="0" smtClean="0"/>
              <a:t>No perder de vista la representatividad y </a:t>
            </a:r>
            <a:r>
              <a:rPr lang="es-MX" b="1" dirty="0" err="1" smtClean="0"/>
              <a:t>comparabilidad</a:t>
            </a:r>
            <a:r>
              <a:rPr lang="es-MX" b="1" dirty="0" smtClean="0"/>
              <a:t>. Utilizar un método de muestreo.</a:t>
            </a:r>
          </a:p>
          <a:p>
            <a:pPr eaLnBrk="1" hangingPunct="1"/>
            <a:r>
              <a:rPr lang="es-MX" b="1" dirty="0" smtClean="0"/>
              <a:t>Definir variables y escalas de medición.</a:t>
            </a:r>
          </a:p>
          <a:p>
            <a:pPr eaLnBrk="1" hangingPunct="1"/>
            <a:r>
              <a:rPr lang="es-MX" b="1" dirty="0" smtClean="0"/>
              <a:t>Fuentes de captación de datos: expedientes, resultados de pruebas, grabaciones.</a:t>
            </a:r>
          </a:p>
          <a:p>
            <a:pPr eaLnBrk="1" hangingPunct="1"/>
            <a:endParaRPr lang="es-MX" b="1" dirty="0" smtClean="0"/>
          </a:p>
          <a:p>
            <a:endParaRPr lang="es-MX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MX" b="1" dirty="0" smtClean="0"/>
              <a:t>Definición y diseño</a:t>
            </a:r>
            <a:endParaRPr lang="es-MX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MX" dirty="0" smtClean="0"/>
              <a:t>Estudio: </a:t>
            </a:r>
            <a:r>
              <a:rPr lang="es-MX" b="1" dirty="0" smtClean="0"/>
              <a:t>Revisión de casos</a:t>
            </a:r>
            <a:endParaRPr lang="es-MX" b="1" dirty="0"/>
          </a:p>
        </p:txBody>
      </p:sp>
      <p:sp>
        <p:nvSpPr>
          <p:cNvPr id="17411" name="2 Marcador de contenido"/>
          <p:cNvSpPr>
            <a:spLocks noGrp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pPr eaLnBrk="1" hangingPunct="1"/>
            <a:r>
              <a:rPr lang="es-MX" b="1" smtClean="0"/>
              <a:t>Características</a:t>
            </a:r>
          </a:p>
          <a:p>
            <a:pPr lvl="1" eaLnBrk="1" hangingPunct="1"/>
            <a:r>
              <a:rPr lang="es-MX" b="1" smtClean="0"/>
              <a:t>Observacional, descriptivo, retrospectivo y longitudinal.</a:t>
            </a:r>
          </a:p>
          <a:p>
            <a:pPr eaLnBrk="1" hangingPunct="1"/>
            <a:r>
              <a:rPr lang="es-MX" b="1" smtClean="0"/>
              <a:t>Objetivo: Conocer la evolución del fenómeno estudiado en el pasado en relación con ciertas variables que se miden en diversas ocasiones (en una sola población).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21729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 smtClean="0"/>
              <a:t>Definición y diseño</a:t>
            </a:r>
            <a:endParaRPr lang="es-MX" b="1" dirty="0"/>
          </a:p>
        </p:txBody>
      </p:sp>
      <p:sp>
        <p:nvSpPr>
          <p:cNvPr id="18435" name="2 Marcador de contenido"/>
          <p:cNvSpPr>
            <a:spLocks noGrp="1"/>
          </p:cNvSpPr>
          <p:nvPr>
            <p:ph idx="1"/>
          </p:nvPr>
        </p:nvSpPr>
        <p:spPr>
          <a:xfrm>
            <a:off x="250825" y="1268413"/>
            <a:ext cx="8713788" cy="4899025"/>
          </a:xfrm>
        </p:spPr>
        <p:txBody>
          <a:bodyPr/>
          <a:lstStyle/>
          <a:p>
            <a:pPr eaLnBrk="1" hangingPunct="1"/>
            <a:r>
              <a:rPr lang="es-MX" b="1" smtClean="0"/>
              <a:t>Población.- Generalmente son registros, expedientes, grabaciones, bases de datos, etc.</a:t>
            </a:r>
          </a:p>
          <a:p>
            <a:pPr eaLnBrk="1" hangingPunct="1"/>
            <a:r>
              <a:rPr lang="es-MX" b="1" smtClean="0"/>
              <a:t>Ubicación temporal y espacial.- No aplica.</a:t>
            </a:r>
          </a:p>
          <a:p>
            <a:pPr eaLnBrk="1" hangingPunct="1"/>
            <a:r>
              <a:rPr lang="es-MX" b="1" smtClean="0"/>
              <a:t>No perder de vista la representatividad y comparabilidad. Utilizar un método de muestreo.</a:t>
            </a:r>
          </a:p>
          <a:p>
            <a:pPr eaLnBrk="1" hangingPunct="1"/>
            <a:r>
              <a:rPr lang="es-MX" b="1" smtClean="0"/>
              <a:t>Definir variables y escalas de medición.</a:t>
            </a:r>
          </a:p>
          <a:p>
            <a:pPr eaLnBrk="1" hangingPunct="1"/>
            <a:r>
              <a:rPr lang="es-MX" b="1" smtClean="0"/>
              <a:t>Fuentes de captación de datos: expedientes, resultados de pruebas, grabaciones.</a:t>
            </a:r>
          </a:p>
          <a:p>
            <a:pPr eaLnBrk="1" hangingPunct="1"/>
            <a:endParaRPr lang="es-MX" b="1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MX" dirty="0" smtClean="0"/>
              <a:t>Estudio: </a:t>
            </a:r>
            <a:r>
              <a:rPr lang="es-MX" b="1" dirty="0" smtClean="0"/>
              <a:t>Casos y controles</a:t>
            </a:r>
            <a:endParaRPr lang="es-MX" b="1" dirty="0"/>
          </a:p>
        </p:txBody>
      </p:sp>
      <p:sp>
        <p:nvSpPr>
          <p:cNvPr id="19459" name="2 Marcador de contenido"/>
          <p:cNvSpPr>
            <a:spLocks noGrp="1"/>
          </p:cNvSpPr>
          <p:nvPr>
            <p:ph idx="1"/>
          </p:nvPr>
        </p:nvSpPr>
        <p:spPr>
          <a:xfrm>
            <a:off x="457200" y="1412875"/>
            <a:ext cx="8362950" cy="5041900"/>
          </a:xfrm>
        </p:spPr>
        <p:txBody>
          <a:bodyPr/>
          <a:lstStyle/>
          <a:p>
            <a:pPr eaLnBrk="1" hangingPunct="1"/>
            <a:r>
              <a:rPr lang="es-MX" b="1" smtClean="0"/>
              <a:t>Características</a:t>
            </a:r>
          </a:p>
          <a:p>
            <a:pPr lvl="1" eaLnBrk="1" hangingPunct="1"/>
            <a:r>
              <a:rPr lang="es-MX" b="1" smtClean="0"/>
              <a:t>Observacional, comparativo (</a:t>
            </a:r>
            <a:r>
              <a:rPr lang="es-MX" b="1" smtClean="0">
                <a:solidFill>
                  <a:srgbClr val="FFC000"/>
                </a:solidFill>
              </a:rPr>
              <a:t>efecto–causa</a:t>
            </a:r>
            <a:r>
              <a:rPr lang="es-MX" b="1" smtClean="0"/>
              <a:t>), retrospectivo y longitudinal.</a:t>
            </a:r>
          </a:p>
          <a:p>
            <a:pPr eaLnBrk="1" hangingPunct="1"/>
            <a:r>
              <a:rPr lang="es-MX" b="1" smtClean="0"/>
              <a:t>Objetivo: Conocer si el o los grupos de casos tienen mayor incidencia del posible factor (causa) que el o los grupos control. Para este tipo de estudios se forma(n) grupo(s) que presenten un determinado resultado (efecto) y uno o más grupos que no lo presenten.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MX" dirty="0" smtClean="0"/>
              <a:t>Estructura</a:t>
            </a:r>
            <a:endParaRPr lang="es-MX" dirty="0"/>
          </a:p>
        </p:txBody>
      </p:sp>
      <p:sp>
        <p:nvSpPr>
          <p:cNvPr id="20483" name="4 Marcador de contenido"/>
          <p:cNvSpPr>
            <a:spLocks noGrp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pPr eaLnBrk="1" hangingPunct="1"/>
            <a:r>
              <a:rPr lang="es-MX" smtClean="0"/>
              <a:t>Se recaba información sobre la exposición pasada a uno o más factores considerados como de riesgo.</a:t>
            </a:r>
          </a:p>
          <a:p>
            <a:pPr eaLnBrk="1" hangingPunct="1"/>
            <a:r>
              <a:rPr lang="es-MX" smtClean="0"/>
              <a:t>No siempre se tiene una hipótesis sobre el agente causal.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pPr eaLnBrk="1" hangingPunct="1">
              <a:defRPr/>
            </a:pPr>
            <a:endParaRPr lang="es-MX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395536" y="260649"/>
          <a:ext cx="8229600" cy="14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4 Diagrama"/>
          <p:cNvGraphicFramePr/>
          <p:nvPr/>
        </p:nvGraphicFramePr>
        <p:xfrm>
          <a:off x="251520" y="2132856"/>
          <a:ext cx="8892480" cy="208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0" y="1628775"/>
            <a:ext cx="119697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sz="2800" b="1" dirty="0">
                <a:latin typeface="+mn-lt"/>
              </a:rPr>
              <a:t>casos</a:t>
            </a:r>
            <a:endParaRPr lang="es-MX" sz="2800" b="1" dirty="0">
              <a:latin typeface="+mn-lt"/>
            </a:endParaRPr>
          </a:p>
        </p:txBody>
      </p:sp>
      <p:graphicFrame>
        <p:nvGraphicFramePr>
          <p:cNvPr id="7" name="6 Diagrama"/>
          <p:cNvGraphicFramePr/>
          <p:nvPr/>
        </p:nvGraphicFramePr>
        <p:xfrm>
          <a:off x="0" y="4581128"/>
          <a:ext cx="9144000" cy="2276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0" y="4221163"/>
            <a:ext cx="178435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sz="2800" b="1" dirty="0">
                <a:latin typeface="+mn-lt"/>
              </a:rPr>
              <a:t>controles</a:t>
            </a:r>
            <a:endParaRPr lang="es-MX" sz="2800" b="1" dirty="0">
              <a:latin typeface="+mn-lt"/>
            </a:endParaRPr>
          </a:p>
        </p:txBody>
      </p:sp>
      <p:cxnSp>
        <p:nvCxnSpPr>
          <p:cNvPr id="10" name="9 Conector recto de flecha"/>
          <p:cNvCxnSpPr/>
          <p:nvPr/>
        </p:nvCxnSpPr>
        <p:spPr>
          <a:xfrm flipH="1">
            <a:off x="2627313" y="2997200"/>
            <a:ext cx="936625" cy="0"/>
          </a:xfrm>
          <a:prstGeom prst="straightConnector1">
            <a:avLst/>
          </a:prstGeom>
          <a:ln w="635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H="1">
            <a:off x="2411413" y="5373688"/>
            <a:ext cx="936625" cy="0"/>
          </a:xfrm>
          <a:prstGeom prst="straightConnector1">
            <a:avLst/>
          </a:prstGeom>
          <a:ln w="635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4096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 smtClean="0"/>
              <a:t>Definición y diseño</a:t>
            </a:r>
            <a:endParaRPr lang="es-MX" b="1" dirty="0"/>
          </a:p>
        </p:txBody>
      </p:sp>
      <p:sp>
        <p:nvSpPr>
          <p:cNvPr id="22531" name="2 Marcador de contenido"/>
          <p:cNvSpPr>
            <a:spLocks noGrp="1"/>
          </p:cNvSpPr>
          <p:nvPr>
            <p:ph idx="1"/>
          </p:nvPr>
        </p:nvSpPr>
        <p:spPr>
          <a:xfrm>
            <a:off x="179388" y="765175"/>
            <a:ext cx="8964612" cy="5759450"/>
          </a:xfrm>
        </p:spPr>
        <p:txBody>
          <a:bodyPr/>
          <a:lstStyle/>
          <a:p>
            <a:pPr eaLnBrk="1" hangingPunct="1"/>
            <a:r>
              <a:rPr lang="es-MX" b="1" smtClean="0"/>
              <a:t>Poblaciones.- Una población es de casos y otra de controles. Generalmente son registros, expedientes, grabaciones, bases de datos, etc.</a:t>
            </a:r>
          </a:p>
          <a:p>
            <a:pPr eaLnBrk="1" hangingPunct="1"/>
            <a:r>
              <a:rPr lang="es-MX" b="1" smtClean="0"/>
              <a:t>Ubicación temporal y espacial.- Debe definirse, aunque en general son periodos.</a:t>
            </a:r>
          </a:p>
          <a:p>
            <a:pPr eaLnBrk="1" hangingPunct="1"/>
            <a:r>
              <a:rPr lang="es-MX" b="1" smtClean="0"/>
              <a:t>Definir el factor “efecto” y especificar los métodos de diagnóstico y cómo se medirá. Utilizar un método de muestreo.</a:t>
            </a:r>
          </a:p>
          <a:p>
            <a:pPr eaLnBrk="1" hangingPunct="1"/>
            <a:r>
              <a:rPr lang="es-MX" b="1" smtClean="0"/>
              <a:t>Definir variables y escalas de medición.</a:t>
            </a:r>
          </a:p>
          <a:p>
            <a:pPr eaLnBrk="1" hangingPunct="1"/>
            <a:r>
              <a:rPr lang="es-MX" b="1" smtClean="0"/>
              <a:t>Fuentes de datos: documentos como expedientes, registros, bases de datos.</a:t>
            </a:r>
          </a:p>
          <a:p>
            <a:pPr eaLnBrk="1" hangingPunct="1"/>
            <a:endParaRPr lang="es-MX" b="1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eaLnBrk="1" fontAlgn="auto" hangingPunct="1">
              <a:spcAft>
                <a:spcPts val="0"/>
              </a:spcAft>
              <a:defRPr/>
            </a:pPr>
            <a:r>
              <a:rPr lang="es-MX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mic Sans MS" pitchFamily="66" charset="0"/>
              </a:rPr>
              <a:t>Criterios de clasificación</a:t>
            </a:r>
            <a:endParaRPr lang="es-MX" b="1" dirty="0">
              <a:solidFill>
                <a:schemeClr val="accent5">
                  <a:lumMod val="60000"/>
                  <a:lumOff val="4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9219" name="2 Marcador de contenido"/>
          <p:cNvSpPr>
            <a:spLocks noGrp="1"/>
          </p:cNvSpPr>
          <p:nvPr>
            <p:ph idx="1"/>
          </p:nvPr>
        </p:nvSpPr>
        <p:spPr>
          <a:xfrm>
            <a:off x="323850" y="1484313"/>
            <a:ext cx="8569325" cy="4970462"/>
          </a:xfrm>
        </p:spPr>
        <p:txBody>
          <a:bodyPr/>
          <a:lstStyle/>
          <a:p>
            <a:pPr eaLnBrk="1" hangingPunct="1"/>
            <a:r>
              <a:rPr lang="es-MX" sz="3200" b="1" smtClean="0">
                <a:latin typeface="Comic Sans MS" pitchFamily="66" charset="0"/>
              </a:rPr>
              <a:t>1. Por la interferencia (o no) del investigador  en el fenómeno de estudio.</a:t>
            </a:r>
          </a:p>
          <a:p>
            <a:pPr eaLnBrk="1" hangingPunct="1"/>
            <a:r>
              <a:rPr lang="es-MX" sz="3200" b="1" smtClean="0">
                <a:latin typeface="Comic Sans MS" pitchFamily="66" charset="0"/>
              </a:rPr>
              <a:t>2. De acuerdo al periodo de captación de la información.</a:t>
            </a:r>
          </a:p>
          <a:p>
            <a:pPr eaLnBrk="1" hangingPunct="1"/>
            <a:r>
              <a:rPr lang="es-MX" sz="3200" b="1" smtClean="0">
                <a:latin typeface="Comic Sans MS" pitchFamily="66" charset="0"/>
              </a:rPr>
              <a:t>3. De acuerdo con la comparación (o no) de las poblaciones  en el estudio.</a:t>
            </a:r>
          </a:p>
          <a:p>
            <a:pPr eaLnBrk="1" hangingPunct="1"/>
            <a:r>
              <a:rPr lang="es-MX" sz="3200" b="1" smtClean="0">
                <a:latin typeface="Comic Sans MS" pitchFamily="66" charset="0"/>
              </a:rPr>
              <a:t>4. Por la evolución del fenómeno de estudio.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67494"/>
            <a:ext cx="8229600" cy="1399032"/>
          </a:xfrm>
        </p:spPr>
        <p:txBody>
          <a:bodyPr/>
          <a:lstStyle/>
          <a:p>
            <a:pPr eaLnBrk="1" hangingPunct="1">
              <a:defRPr/>
            </a:pPr>
            <a:r>
              <a:rPr lang="es-MX" dirty="0" smtClean="0"/>
              <a:t>Estudio: </a:t>
            </a:r>
            <a:r>
              <a:rPr lang="es-MX" b="1" dirty="0" smtClean="0"/>
              <a:t>Perspectiva histórica</a:t>
            </a:r>
            <a:endParaRPr lang="es-MX" b="1" dirty="0"/>
          </a:p>
        </p:txBody>
      </p:sp>
      <p:sp>
        <p:nvSpPr>
          <p:cNvPr id="23555" name="2 Marcador de contenido"/>
          <p:cNvSpPr>
            <a:spLocks noGrp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pPr eaLnBrk="1" hangingPunct="1"/>
            <a:r>
              <a:rPr lang="es-MX" b="1" smtClean="0"/>
              <a:t>Características</a:t>
            </a:r>
          </a:p>
          <a:p>
            <a:pPr lvl="1" eaLnBrk="1" hangingPunct="1"/>
            <a:r>
              <a:rPr lang="es-MX" b="1" smtClean="0"/>
              <a:t>Observacional, comparativo (</a:t>
            </a:r>
            <a:r>
              <a:rPr lang="es-MX" b="1" smtClean="0">
                <a:solidFill>
                  <a:srgbClr val="FFC000"/>
                </a:solidFill>
              </a:rPr>
              <a:t>causa-efecto</a:t>
            </a:r>
            <a:r>
              <a:rPr lang="es-MX" b="1" smtClean="0"/>
              <a:t>), retrospectivo y longitudinal.</a:t>
            </a:r>
          </a:p>
          <a:p>
            <a:pPr eaLnBrk="1" hangingPunct="1"/>
            <a:r>
              <a:rPr lang="es-MX" b="1" smtClean="0"/>
              <a:t>Objetivo: Conocer qué grupo, el expuesto al factor de riesgo (causa) o el no expuesto tuvo mayor incidencia en cuanto al efecto.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 smtClean="0"/>
              <a:t>Definición y diseño</a:t>
            </a:r>
            <a:endParaRPr lang="es-MX" b="1" dirty="0"/>
          </a:p>
        </p:txBody>
      </p:sp>
      <p:sp>
        <p:nvSpPr>
          <p:cNvPr id="24579" name="2 Marcador de contenido"/>
          <p:cNvSpPr>
            <a:spLocks noGrp="1"/>
          </p:cNvSpPr>
          <p:nvPr>
            <p:ph idx="1"/>
          </p:nvPr>
        </p:nvSpPr>
        <p:spPr>
          <a:xfrm>
            <a:off x="250825" y="1052513"/>
            <a:ext cx="8713788" cy="5400675"/>
          </a:xfrm>
        </p:spPr>
        <p:txBody>
          <a:bodyPr/>
          <a:lstStyle/>
          <a:p>
            <a:pPr eaLnBrk="1" hangingPunct="1"/>
            <a:r>
              <a:rPr lang="es-MX" b="1" smtClean="0"/>
              <a:t>Población.- Generalmente son expedientes o archivos, etc.</a:t>
            </a:r>
          </a:p>
          <a:p>
            <a:pPr eaLnBrk="1" hangingPunct="1"/>
            <a:r>
              <a:rPr lang="es-MX" b="1" smtClean="0"/>
              <a:t>Ubicación temporal y espacial.- Puede o no tener (depende si es posible localizar a la </a:t>
            </a:r>
            <a:r>
              <a:rPr lang="es-MX" b="1" i="1" smtClean="0"/>
              <a:t>N</a:t>
            </a:r>
            <a:r>
              <a:rPr lang="es-MX" b="1" smtClean="0"/>
              <a:t> expuesta a un factor de riesgo).</a:t>
            </a:r>
          </a:p>
          <a:p>
            <a:pPr eaLnBrk="1" hangingPunct="1"/>
            <a:r>
              <a:rPr lang="es-MX" b="1" smtClean="0"/>
              <a:t>Utilizar un método de muestreo.</a:t>
            </a:r>
          </a:p>
          <a:p>
            <a:pPr eaLnBrk="1" hangingPunct="1"/>
            <a:r>
              <a:rPr lang="es-MX" b="1" smtClean="0"/>
              <a:t>Definir variables y escalas de medición.</a:t>
            </a:r>
          </a:p>
          <a:p>
            <a:pPr eaLnBrk="1" hangingPunct="1"/>
            <a:r>
              <a:rPr lang="es-MX" b="1" smtClean="0"/>
              <a:t>Fuentes de captación de datos: expedientes, resultados de pruebas, grabaciones, fotografías, radiografías, laminillas histológicas, etc.</a:t>
            </a:r>
          </a:p>
          <a:p>
            <a:pPr eaLnBrk="1" hangingPunct="1"/>
            <a:endParaRPr lang="es-MX" b="1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67494"/>
            <a:ext cx="8229600" cy="1399032"/>
          </a:xfrm>
        </p:spPr>
        <p:txBody>
          <a:bodyPr/>
          <a:lstStyle/>
          <a:p>
            <a:pPr eaLnBrk="1" hangingPunct="1">
              <a:defRPr/>
            </a:pPr>
            <a:r>
              <a:rPr lang="es-MX" dirty="0" smtClean="0"/>
              <a:t>Estudio: </a:t>
            </a:r>
            <a:r>
              <a:rPr lang="es-MX" b="1" dirty="0" smtClean="0"/>
              <a:t>Una cohorte</a:t>
            </a:r>
            <a:endParaRPr lang="es-MX" b="1" dirty="0"/>
          </a:p>
        </p:txBody>
      </p:sp>
      <p:sp>
        <p:nvSpPr>
          <p:cNvPr id="25603" name="2 Marcador de contenido"/>
          <p:cNvSpPr>
            <a:spLocks noGrp="1"/>
          </p:cNvSpPr>
          <p:nvPr>
            <p:ph idx="1"/>
          </p:nvPr>
        </p:nvSpPr>
        <p:spPr>
          <a:xfrm>
            <a:off x="457200" y="1557338"/>
            <a:ext cx="8291513" cy="4895850"/>
          </a:xfrm>
        </p:spPr>
        <p:txBody>
          <a:bodyPr/>
          <a:lstStyle/>
          <a:p>
            <a:pPr eaLnBrk="1" hangingPunct="1"/>
            <a:r>
              <a:rPr lang="es-MX" b="1" smtClean="0"/>
              <a:t>Características</a:t>
            </a:r>
          </a:p>
          <a:p>
            <a:pPr lvl="1" eaLnBrk="1" hangingPunct="1"/>
            <a:r>
              <a:rPr lang="es-MX" b="1" smtClean="0"/>
              <a:t>Observacional, descriptivo, prospectivo y longitudinal.</a:t>
            </a:r>
          </a:p>
          <a:p>
            <a:pPr eaLnBrk="1" hangingPunct="1"/>
            <a:r>
              <a:rPr lang="es-MX" b="1" smtClean="0"/>
              <a:t>Objetivo: Conocer la evolución de un fenómeno para establecer la máxima evidencia de causalidad no experimental.</a:t>
            </a:r>
          </a:p>
          <a:p>
            <a:pPr eaLnBrk="1" hangingPunct="1"/>
            <a:endParaRPr lang="es-MX" b="1" smtClean="0"/>
          </a:p>
          <a:p>
            <a:pPr eaLnBrk="1" hangingPunct="1"/>
            <a:r>
              <a:rPr lang="es-MX" b="1" smtClean="0"/>
              <a:t>Por lo general se realiza un estudio piloto.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 smtClean="0"/>
              <a:t>Definición y diseño</a:t>
            </a:r>
            <a:endParaRPr lang="es-MX" b="1" dirty="0"/>
          </a:p>
        </p:txBody>
      </p:sp>
      <p:sp>
        <p:nvSpPr>
          <p:cNvPr id="26627" name="2 Marcador de contenido"/>
          <p:cNvSpPr>
            <a:spLocks noGrp="1"/>
          </p:cNvSpPr>
          <p:nvPr>
            <p:ph idx="1"/>
          </p:nvPr>
        </p:nvSpPr>
        <p:spPr>
          <a:xfrm>
            <a:off x="0" y="1052513"/>
            <a:ext cx="9144000" cy="5400675"/>
          </a:xfrm>
        </p:spPr>
        <p:txBody>
          <a:bodyPr/>
          <a:lstStyle/>
          <a:p>
            <a:pPr eaLnBrk="1" hangingPunct="1"/>
            <a:r>
              <a:rPr lang="es-MX" sz="2800" b="1" smtClean="0"/>
              <a:t>Población.- Definir cohorte (alguna caract.: raza, edad, niv. socioec., o experiencia en común: enfermedad, tratamiento, exposición, etc.)</a:t>
            </a:r>
          </a:p>
          <a:p>
            <a:pPr eaLnBrk="1" hangingPunct="1"/>
            <a:r>
              <a:rPr lang="es-MX" sz="2800" b="1" smtClean="0"/>
              <a:t>Ubicación temporal y espacial.- a) espacio-temporal; b) no tiene; c) una </a:t>
            </a:r>
            <a:r>
              <a:rPr lang="es-MX" sz="2800" b="1" i="1" smtClean="0"/>
              <a:t>N</a:t>
            </a:r>
            <a:r>
              <a:rPr lang="es-MX" sz="2800" b="1" smtClean="0"/>
              <a:t> tiene ubicac espacio-temporal y la otra no.</a:t>
            </a:r>
          </a:p>
          <a:p>
            <a:pPr eaLnBrk="1" hangingPunct="1"/>
            <a:r>
              <a:rPr lang="es-MX" sz="2800" b="1" smtClean="0"/>
              <a:t>Utilizar un método de muestreo.</a:t>
            </a:r>
          </a:p>
          <a:p>
            <a:pPr eaLnBrk="1" hangingPunct="1"/>
            <a:r>
              <a:rPr lang="es-MX" sz="2800" b="1" smtClean="0"/>
              <a:t>Definir variables y escalas de medición; así como intervalos de tiempo.</a:t>
            </a:r>
          </a:p>
          <a:p>
            <a:pPr eaLnBrk="1" hangingPunct="1"/>
            <a:r>
              <a:rPr lang="es-MX" sz="2800" b="1" smtClean="0"/>
              <a:t>Fuentes de captación de datos: entrevistas, encuestas, fotografías, radiografías, laminillas histológicas, etc.</a:t>
            </a:r>
          </a:p>
          <a:p>
            <a:pPr eaLnBrk="1" hangingPunct="1"/>
            <a:endParaRPr lang="es-MX" sz="2800" b="1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67494"/>
            <a:ext cx="8229600" cy="1399032"/>
          </a:xfrm>
        </p:spPr>
        <p:txBody>
          <a:bodyPr/>
          <a:lstStyle/>
          <a:p>
            <a:pPr eaLnBrk="1" hangingPunct="1">
              <a:defRPr/>
            </a:pPr>
            <a:r>
              <a:rPr lang="es-MX" dirty="0" smtClean="0"/>
              <a:t>Estudio: </a:t>
            </a:r>
            <a:r>
              <a:rPr lang="es-MX" b="1" dirty="0" smtClean="0"/>
              <a:t>Varias cohortes</a:t>
            </a:r>
            <a:endParaRPr lang="es-MX" b="1" dirty="0"/>
          </a:p>
        </p:txBody>
      </p:sp>
      <p:sp>
        <p:nvSpPr>
          <p:cNvPr id="27651" name="2 Marcador de contenido"/>
          <p:cNvSpPr>
            <a:spLocks noGrp="1"/>
          </p:cNvSpPr>
          <p:nvPr>
            <p:ph idx="1"/>
          </p:nvPr>
        </p:nvSpPr>
        <p:spPr>
          <a:xfrm>
            <a:off x="457200" y="1882775"/>
            <a:ext cx="8435975" cy="4572000"/>
          </a:xfrm>
        </p:spPr>
        <p:txBody>
          <a:bodyPr/>
          <a:lstStyle/>
          <a:p>
            <a:pPr eaLnBrk="1" hangingPunct="1"/>
            <a:r>
              <a:rPr lang="es-MX" b="1" smtClean="0"/>
              <a:t>Características</a:t>
            </a:r>
          </a:p>
          <a:p>
            <a:pPr lvl="1" eaLnBrk="1" hangingPunct="1"/>
            <a:r>
              <a:rPr lang="es-MX" b="1" smtClean="0"/>
              <a:t>Observacional, comparativo, prospectivo y longitudinal.</a:t>
            </a:r>
          </a:p>
          <a:p>
            <a:pPr eaLnBrk="1" hangingPunct="1"/>
            <a:r>
              <a:rPr lang="es-MX" b="1" smtClean="0"/>
              <a:t>Objetivo: Conocer la evolución de un fenómeno para establecer la máxima evidencia de causalidad no experimental.</a:t>
            </a:r>
          </a:p>
          <a:p>
            <a:pPr eaLnBrk="1" hangingPunct="1"/>
            <a:endParaRPr lang="es-MX" b="1" smtClean="0"/>
          </a:p>
          <a:p>
            <a:pPr eaLnBrk="1" hangingPunct="1"/>
            <a:r>
              <a:rPr lang="es-MX" b="1" smtClean="0"/>
              <a:t>Por lo general se realiza un estudio piloto.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67494"/>
            <a:ext cx="8229600" cy="1399032"/>
          </a:xfrm>
        </p:spPr>
        <p:txBody>
          <a:bodyPr/>
          <a:lstStyle/>
          <a:p>
            <a:pPr eaLnBrk="1" hangingPunct="1">
              <a:defRPr/>
            </a:pPr>
            <a:r>
              <a:rPr lang="es-MX" dirty="0" smtClean="0"/>
              <a:t>Estudio: </a:t>
            </a:r>
            <a:r>
              <a:rPr lang="es-MX" b="1" dirty="0" smtClean="0"/>
              <a:t>Experimental</a:t>
            </a:r>
            <a:endParaRPr lang="es-MX" b="1" dirty="0"/>
          </a:p>
        </p:txBody>
      </p:sp>
      <p:sp>
        <p:nvSpPr>
          <p:cNvPr id="27651" name="2 Marcador de contenido"/>
          <p:cNvSpPr>
            <a:spLocks noGrp="1"/>
          </p:cNvSpPr>
          <p:nvPr>
            <p:ph idx="1"/>
          </p:nvPr>
        </p:nvSpPr>
        <p:spPr>
          <a:xfrm>
            <a:off x="457200" y="1882775"/>
            <a:ext cx="8435975" cy="4572000"/>
          </a:xfrm>
        </p:spPr>
        <p:txBody>
          <a:bodyPr/>
          <a:lstStyle/>
          <a:p>
            <a:pPr eaLnBrk="1" hangingPunct="1"/>
            <a:r>
              <a:rPr lang="es-MX" b="1" dirty="0" smtClean="0"/>
              <a:t>Características</a:t>
            </a:r>
          </a:p>
          <a:p>
            <a:pPr lvl="1" eaLnBrk="1" hangingPunct="1"/>
            <a:r>
              <a:rPr lang="es-MX" b="1" dirty="0" smtClean="0"/>
              <a:t>Experimental</a:t>
            </a:r>
            <a:r>
              <a:rPr lang="es-MX" b="1" dirty="0" smtClean="0"/>
              <a:t>, comparativo, prospectivo y longitudinal.</a:t>
            </a:r>
          </a:p>
          <a:p>
            <a:pPr eaLnBrk="1" hangingPunct="1"/>
            <a:r>
              <a:rPr lang="es-MX" b="1" dirty="0" smtClean="0"/>
              <a:t>Objetivo: Conocer la evolución de un fenómeno para establecer la máxima evidencia de causalidad </a:t>
            </a:r>
            <a:r>
              <a:rPr lang="es-MX" b="1" dirty="0" smtClean="0"/>
              <a:t> </a:t>
            </a:r>
            <a:r>
              <a:rPr lang="es-MX" b="1" dirty="0" smtClean="0"/>
              <a:t>experimental.</a:t>
            </a:r>
          </a:p>
          <a:p>
            <a:pPr eaLnBrk="1" hangingPunct="1"/>
            <a:endParaRPr lang="es-MX" b="1" dirty="0" smtClean="0"/>
          </a:p>
          <a:p>
            <a:pPr eaLnBrk="1" hangingPunct="1"/>
            <a:r>
              <a:rPr lang="es-MX" b="1" dirty="0" smtClean="0"/>
              <a:t>Generalmente  </a:t>
            </a:r>
            <a:r>
              <a:rPr lang="es-MX" b="1" dirty="0" smtClean="0"/>
              <a:t>se realiza un estudio </a:t>
            </a:r>
            <a:r>
              <a:rPr lang="es-MX" b="1" dirty="0" smtClean="0"/>
              <a:t>piloto previo.</a:t>
            </a:r>
            <a:endParaRPr lang="es-MX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2016224"/>
          </a:xfrm>
        </p:spPr>
        <p:txBody>
          <a:bodyPr/>
          <a:lstStyle/>
          <a:p>
            <a:pPr marL="484632" eaLnBrk="1" fontAlgn="auto" hangingPunct="1">
              <a:spcAft>
                <a:spcPts val="0"/>
              </a:spcAft>
              <a:defRPr/>
            </a:pPr>
            <a:r>
              <a:rPr lang="es-MX" sz="4000" b="1" dirty="0" smtClean="0">
                <a:solidFill>
                  <a:schemeClr val="accent1">
                    <a:tint val="83000"/>
                    <a:satMod val="150000"/>
                  </a:schemeClr>
                </a:solidFill>
                <a:effectLst/>
                <a:latin typeface="Comic Sans MS" pitchFamily="66" charset="0"/>
              </a:rPr>
              <a:t>1. Por la interferencia (o no) del investigador  en el fenómeno de estudio.</a:t>
            </a:r>
            <a:endParaRPr lang="es-MX" sz="4000" b="1" dirty="0">
              <a:solidFill>
                <a:schemeClr val="accent1">
                  <a:tint val="83000"/>
                  <a:satMod val="150000"/>
                </a:schemeClr>
              </a:solidFill>
              <a:effectLst/>
              <a:latin typeface="Comic Sans MS" pitchFamily="66" charset="0"/>
            </a:endParaRPr>
          </a:p>
        </p:txBody>
      </p:sp>
      <p:sp>
        <p:nvSpPr>
          <p:cNvPr id="10243" name="2 Marcador de contenido"/>
          <p:cNvSpPr>
            <a:spLocks noGrp="1"/>
          </p:cNvSpPr>
          <p:nvPr>
            <p:ph idx="1"/>
          </p:nvPr>
        </p:nvSpPr>
        <p:spPr>
          <a:xfrm>
            <a:off x="250825" y="2133600"/>
            <a:ext cx="8642350" cy="4321175"/>
          </a:xfrm>
        </p:spPr>
        <p:txBody>
          <a:bodyPr/>
          <a:lstStyle/>
          <a:p>
            <a:pPr eaLnBrk="1" hangingPunct="1"/>
            <a:r>
              <a:rPr lang="es-MX" b="1" smtClean="0">
                <a:latin typeface="Comic Sans MS" pitchFamily="66" charset="0"/>
              </a:rPr>
              <a:t>* Observacional:</a:t>
            </a:r>
          </a:p>
          <a:p>
            <a:pPr lvl="1" eaLnBrk="1" hangingPunct="1"/>
            <a:r>
              <a:rPr lang="es-MX" sz="3000" b="1" smtClean="0">
                <a:latin typeface="Comic Sans MS" pitchFamily="66" charset="0"/>
              </a:rPr>
              <a:t>El investigador sólo describe o mide el fenómeno estudiado. </a:t>
            </a:r>
          </a:p>
          <a:p>
            <a:pPr lvl="1" eaLnBrk="1" hangingPunct="1"/>
            <a:r>
              <a:rPr lang="es-MX" sz="3000" b="1" smtClean="0">
                <a:latin typeface="Comic Sans MS" pitchFamily="66" charset="0"/>
              </a:rPr>
              <a:t>No puede modificar a voluntad ningún factor del proceso.</a:t>
            </a:r>
          </a:p>
          <a:p>
            <a:pPr eaLnBrk="1" hangingPunct="1"/>
            <a:r>
              <a:rPr lang="es-MX" b="1" smtClean="0">
                <a:latin typeface="Comic Sans MS" pitchFamily="66" charset="0"/>
              </a:rPr>
              <a:t>* Experimental:</a:t>
            </a:r>
          </a:p>
          <a:p>
            <a:pPr lvl="1" eaLnBrk="1" hangingPunct="1"/>
            <a:r>
              <a:rPr lang="es-MX" sz="3000" b="1" smtClean="0">
                <a:latin typeface="Comic Sans MS" pitchFamily="66" charset="0"/>
              </a:rPr>
              <a:t>El investigador modifica una o algunas de las variables del fenómeno bajo estudio.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267494"/>
            <a:ext cx="8568952" cy="1399032"/>
          </a:xfrm>
        </p:spPr>
        <p:txBody>
          <a:bodyPr/>
          <a:lstStyle/>
          <a:p>
            <a:pPr marL="484632" eaLnBrk="1" fontAlgn="auto" hangingPunct="1">
              <a:spcAft>
                <a:spcPts val="0"/>
              </a:spcAft>
              <a:defRPr/>
            </a:pPr>
            <a:r>
              <a:rPr lang="es-MX" b="1" dirty="0" smtClean="0">
                <a:solidFill>
                  <a:schemeClr val="accent1">
                    <a:tint val="83000"/>
                    <a:satMod val="150000"/>
                  </a:schemeClr>
                </a:solidFill>
                <a:effectLst/>
                <a:latin typeface="Comic Sans MS" pitchFamily="66" charset="0"/>
              </a:rPr>
              <a:t>2. De acuerdo al periodo de captación de la información.</a:t>
            </a:r>
            <a:endParaRPr lang="es-MX" b="1" dirty="0">
              <a:solidFill>
                <a:schemeClr val="accent1">
                  <a:tint val="83000"/>
                  <a:satMod val="150000"/>
                </a:schemeClr>
              </a:solidFill>
              <a:effectLst/>
              <a:latin typeface="Comic Sans MS" pitchFamily="66" charset="0"/>
            </a:endParaRPr>
          </a:p>
        </p:txBody>
      </p:sp>
      <p:sp>
        <p:nvSpPr>
          <p:cNvPr id="11267" name="2 Marcador de contenido"/>
          <p:cNvSpPr>
            <a:spLocks noGrp="1"/>
          </p:cNvSpPr>
          <p:nvPr>
            <p:ph idx="1"/>
          </p:nvPr>
        </p:nvSpPr>
        <p:spPr>
          <a:xfrm>
            <a:off x="250825" y="1882775"/>
            <a:ext cx="8642350" cy="4572000"/>
          </a:xfrm>
        </p:spPr>
        <p:txBody>
          <a:bodyPr/>
          <a:lstStyle/>
          <a:p>
            <a:pPr eaLnBrk="1" hangingPunct="1"/>
            <a:r>
              <a:rPr lang="es-MX" b="1" smtClean="0">
                <a:latin typeface="Comic Sans MS" pitchFamily="66" charset="0"/>
              </a:rPr>
              <a:t>* Retrospectivo:</a:t>
            </a:r>
          </a:p>
          <a:p>
            <a:pPr lvl="1" eaLnBrk="1" hangingPunct="1"/>
            <a:r>
              <a:rPr lang="es-MX" sz="3000" b="1" smtClean="0">
                <a:latin typeface="Comic Sans MS" pitchFamily="66" charset="0"/>
              </a:rPr>
              <a:t>Estudio cuya información se obtiene con anterioridad a su planeación y con fines ajenos a los objetivos del trabajo.</a:t>
            </a:r>
          </a:p>
          <a:p>
            <a:pPr eaLnBrk="1" hangingPunct="1"/>
            <a:r>
              <a:rPr lang="es-MX" b="1" smtClean="0">
                <a:latin typeface="Comic Sans MS" pitchFamily="66" charset="0"/>
              </a:rPr>
              <a:t>* Prospectivo:</a:t>
            </a:r>
          </a:p>
          <a:p>
            <a:pPr lvl="1" eaLnBrk="1" hangingPunct="1"/>
            <a:r>
              <a:rPr lang="es-MX" sz="3000" b="1" smtClean="0">
                <a:latin typeface="Comic Sans MS" pitchFamily="66" charset="0"/>
              </a:rPr>
              <a:t>Estudio donde toda la información se obtiene con ex profeso a su planeación y con fines específicos de la investigación.</a:t>
            </a:r>
          </a:p>
          <a:p>
            <a:pPr lvl="1" eaLnBrk="1" hangingPunct="1"/>
            <a:endParaRPr lang="es-MX" sz="3000" b="1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267494"/>
            <a:ext cx="8640960" cy="1577330"/>
          </a:xfrm>
        </p:spPr>
        <p:txBody>
          <a:bodyPr>
            <a:normAutofit fontScale="90000"/>
          </a:bodyPr>
          <a:lstStyle/>
          <a:p>
            <a:pPr marL="484632" eaLnBrk="1" fontAlgn="auto" hangingPunct="1">
              <a:spcAft>
                <a:spcPts val="0"/>
              </a:spcAft>
              <a:defRPr/>
            </a:pPr>
            <a:r>
              <a:rPr lang="es-MX" b="1" dirty="0" smtClean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Comic Sans MS" pitchFamily="66" charset="0"/>
              </a:rPr>
              <a:t>3. De acuerdo con la comparación (o no) de las poblaciones  en el estudio.</a:t>
            </a:r>
            <a:endParaRPr lang="es-MX" b="1" dirty="0">
              <a:solidFill>
                <a:schemeClr val="bg2">
                  <a:lumMod val="60000"/>
                  <a:lumOff val="40000"/>
                </a:schemeClr>
              </a:solidFill>
              <a:effectLst/>
              <a:latin typeface="Comic Sans MS" pitchFamily="66" charset="0"/>
            </a:endParaRPr>
          </a:p>
        </p:txBody>
      </p:sp>
      <p:sp>
        <p:nvSpPr>
          <p:cNvPr id="12291" name="2 Marcador de contenido"/>
          <p:cNvSpPr>
            <a:spLocks noGrp="1"/>
          </p:cNvSpPr>
          <p:nvPr>
            <p:ph idx="1"/>
          </p:nvPr>
        </p:nvSpPr>
        <p:spPr>
          <a:xfrm>
            <a:off x="250825" y="1989138"/>
            <a:ext cx="8713788" cy="467995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s-MX" sz="2800" b="1" smtClean="0">
                <a:latin typeface="Comic Sans MS" pitchFamily="66" charset="0"/>
              </a:rPr>
              <a:t>* Descriptivo:</a:t>
            </a:r>
          </a:p>
          <a:p>
            <a:pPr lvl="1" eaLnBrk="1" hangingPunct="1"/>
            <a:r>
              <a:rPr lang="es-MX" sz="2800" b="1" smtClean="0">
                <a:latin typeface="Comic Sans MS" pitchFamily="66" charset="0"/>
              </a:rPr>
              <a:t>Estudio de una sola población, que pretende describirse en función de un grupo de variables. No hay hipótesis</a:t>
            </a:r>
          </a:p>
          <a:p>
            <a:pPr eaLnBrk="1" hangingPunct="1">
              <a:buFont typeface="Wingdings 2" pitchFamily="18" charset="2"/>
              <a:buNone/>
            </a:pPr>
            <a:r>
              <a:rPr lang="es-MX" sz="2800" b="1" smtClean="0">
                <a:latin typeface="Comic Sans MS" pitchFamily="66" charset="0"/>
              </a:rPr>
              <a:t>* Comparativo:</a:t>
            </a:r>
          </a:p>
          <a:p>
            <a:pPr lvl="1" eaLnBrk="1" hangingPunct="1"/>
            <a:r>
              <a:rPr lang="es-MX" sz="2800" b="1" smtClean="0">
                <a:latin typeface="Comic Sans MS" pitchFamily="66" charset="0"/>
              </a:rPr>
              <a:t>Estudio de dos o más poblaciones , que quieren compararse algunas variables para contrastar una o varias hipótesis centrales.</a:t>
            </a:r>
          </a:p>
          <a:p>
            <a:pPr lvl="1" eaLnBrk="1" hangingPunct="1"/>
            <a:r>
              <a:rPr lang="es-MX" sz="2800" b="1" smtClean="0">
                <a:latin typeface="Comic Sans MS" pitchFamily="66" charset="0"/>
              </a:rPr>
              <a:t>Los estudios pueden ir de causa a efecto o de efecto a causa.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84632" eaLnBrk="1" fontAlgn="auto" hangingPunct="1">
              <a:spcAft>
                <a:spcPts val="0"/>
              </a:spcAft>
              <a:defRPr/>
            </a:pPr>
            <a:r>
              <a:rPr lang="es-MX" sz="4400" b="1" dirty="0" smtClean="0">
                <a:solidFill>
                  <a:schemeClr val="accent1">
                    <a:tint val="83000"/>
                    <a:satMod val="150000"/>
                  </a:schemeClr>
                </a:solidFill>
                <a:effectLst/>
                <a:latin typeface="Comic Sans MS" pitchFamily="66" charset="0"/>
              </a:rPr>
              <a:t>4. Por la evolución del fenómeno de estudio</a:t>
            </a:r>
            <a:endParaRPr lang="es-MX" b="1" dirty="0">
              <a:solidFill>
                <a:schemeClr val="accent1">
                  <a:tint val="83000"/>
                  <a:satMod val="150000"/>
                </a:schemeClr>
              </a:solidFill>
              <a:effectLst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850" y="1700213"/>
            <a:ext cx="8569325" cy="4754562"/>
          </a:xfrm>
        </p:spPr>
        <p:txBody>
          <a:bodyPr>
            <a:normAutofit lnSpcReduction="10000"/>
          </a:bodyPr>
          <a:lstStyle/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s-MX" b="1" dirty="0" smtClean="0"/>
              <a:t>* Transversal:</a:t>
            </a:r>
          </a:p>
          <a:p>
            <a:pPr marL="822960" lvl="1" eaLnBrk="1" fontAlgn="auto" hangingPunct="1">
              <a:spcAft>
                <a:spcPts val="0"/>
              </a:spcAft>
              <a:buFont typeface="Verdana"/>
              <a:buChar char="›"/>
              <a:defRPr/>
            </a:pPr>
            <a:r>
              <a:rPr lang="es-MX" b="1" dirty="0" smtClean="0"/>
              <a:t>Estudio en que se mide una sola vez la(s) variable(s); se miden las características de uno o más grupos de unidades en un momento dado, sin evaluar su evolución.</a:t>
            </a:r>
          </a:p>
          <a:p>
            <a:pPr marL="822960" lvl="1" eaLnBrk="1" fontAlgn="auto" hangingPunct="1">
              <a:spcAft>
                <a:spcPts val="0"/>
              </a:spcAft>
              <a:buFont typeface="Verdana"/>
              <a:buChar char="›"/>
              <a:defRPr/>
            </a:pPr>
            <a:endParaRPr lang="es-MX" b="1" dirty="0" smtClean="0"/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s-MX" b="1" dirty="0" smtClean="0"/>
              <a:t>* Longitudinal:</a:t>
            </a:r>
          </a:p>
          <a:p>
            <a:pPr marL="822960" lvl="1" eaLnBrk="1" fontAlgn="auto" hangingPunct="1">
              <a:spcAft>
                <a:spcPts val="0"/>
              </a:spcAft>
              <a:buFont typeface="Verdana"/>
              <a:buChar char="›"/>
              <a:defRPr/>
            </a:pPr>
            <a:r>
              <a:rPr lang="es-MX" b="1" dirty="0" smtClean="0"/>
              <a:t>Implica el seguimiento, para estudiar la evolución de las unidades en el tiempo.</a:t>
            </a:r>
          </a:p>
          <a:p>
            <a:pPr marL="822960" lvl="1" eaLnBrk="1" fontAlgn="auto" hangingPunct="1">
              <a:spcAft>
                <a:spcPts val="0"/>
              </a:spcAft>
              <a:buFont typeface="Verdana"/>
              <a:buChar char="›"/>
              <a:defRPr/>
            </a:pPr>
            <a:r>
              <a:rPr lang="es-MX" b="1" dirty="0" smtClean="0"/>
              <a:t>La(s) variable(s) involucrada(s) se mide(n) en varias ocasiones </a:t>
            </a:r>
            <a:endParaRPr lang="es-MX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229600" cy="1143000"/>
          </a:xfrm>
        </p:spPr>
        <p:txBody>
          <a:bodyPr/>
          <a:lstStyle/>
          <a:p>
            <a:pPr marL="484632" eaLnBrk="1" fontAlgn="auto" hangingPunct="1">
              <a:spcAft>
                <a:spcPts val="0"/>
              </a:spcAft>
              <a:defRPr/>
            </a:pPr>
            <a:r>
              <a:rPr lang="es-ES" smtClean="0">
                <a:solidFill>
                  <a:schemeClr val="accent1">
                    <a:tint val="83000"/>
                    <a:satMod val="150000"/>
                  </a:schemeClr>
                </a:solidFill>
                <a:latin typeface="Comic Sans MS" pitchFamily="66" charset="0"/>
              </a:rPr>
              <a:t>Tipos de estudio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850" y="1600200"/>
            <a:ext cx="4392613" cy="4495800"/>
          </a:xfrm>
        </p:spPr>
        <p:txBody>
          <a:bodyPr>
            <a:normAutofit lnSpcReduction="10000"/>
          </a:bodyPr>
          <a:lstStyle/>
          <a:p>
            <a:pPr marL="448056" indent="-384048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s-ES" sz="2400" b="1" dirty="0" smtClean="0">
                <a:latin typeface="Comic Sans MS" pitchFamily="66" charset="0"/>
              </a:rPr>
              <a:t>      </a:t>
            </a:r>
            <a:r>
              <a:rPr lang="es-ES" sz="2800" b="1" dirty="0" smtClean="0">
                <a:latin typeface="Comic Sans MS" pitchFamily="66" charset="0"/>
              </a:rPr>
              <a:t>Descriptivos</a:t>
            </a:r>
          </a:p>
          <a:p>
            <a:pPr marL="448056" indent="-384048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s-ES" sz="2800" b="1" dirty="0" smtClean="0">
              <a:latin typeface="Comic Sans MS" pitchFamily="66" charset="0"/>
            </a:endParaRPr>
          </a:p>
          <a:p>
            <a:pPr marL="448056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s-ES" sz="2800" b="1" dirty="0" smtClean="0">
                <a:solidFill>
                  <a:srgbClr val="FFCC00"/>
                </a:solidFill>
                <a:latin typeface="Comic Sans MS" pitchFamily="66" charset="0"/>
              </a:rPr>
              <a:t>No hay hipótesis a priori</a:t>
            </a:r>
          </a:p>
          <a:p>
            <a:pPr marL="448056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s-ES" sz="2800" b="1" dirty="0" err="1" smtClean="0">
                <a:solidFill>
                  <a:srgbClr val="FFCC00"/>
                </a:solidFill>
                <a:latin typeface="Comic Sans MS" pitchFamily="66" charset="0"/>
              </a:rPr>
              <a:t>Obj</a:t>
            </a:r>
            <a:r>
              <a:rPr lang="es-ES" sz="2800" b="1" dirty="0" smtClean="0">
                <a:solidFill>
                  <a:srgbClr val="FFCC00"/>
                </a:solidFill>
                <a:latin typeface="Comic Sans MS" pitchFamily="66" charset="0"/>
              </a:rPr>
              <a:t>.: obtener </a:t>
            </a:r>
            <a:r>
              <a:rPr lang="es-ES" sz="2800" b="1" dirty="0" err="1" smtClean="0">
                <a:solidFill>
                  <a:srgbClr val="FFCC00"/>
                </a:solidFill>
                <a:latin typeface="Comic Sans MS" pitchFamily="66" charset="0"/>
              </a:rPr>
              <a:t>informac</a:t>
            </a:r>
            <a:r>
              <a:rPr lang="es-ES" sz="2800" b="1" dirty="0" smtClean="0">
                <a:solidFill>
                  <a:srgbClr val="FFCC00"/>
                </a:solidFill>
                <a:latin typeface="Comic Sans MS" pitchFamily="66" charset="0"/>
              </a:rPr>
              <a:t>. acerca de un fenómeno o sistema del cual se tenía poca o nula </a:t>
            </a:r>
            <a:r>
              <a:rPr lang="es-ES" sz="2800" b="1" dirty="0" err="1" smtClean="0">
                <a:solidFill>
                  <a:srgbClr val="FFCC00"/>
                </a:solidFill>
                <a:latin typeface="Comic Sans MS" pitchFamily="66" charset="0"/>
              </a:rPr>
              <a:t>inf</a:t>
            </a:r>
            <a:r>
              <a:rPr lang="es-ES" sz="2800" b="1" dirty="0" smtClean="0">
                <a:solidFill>
                  <a:srgbClr val="FFCC00"/>
                </a:solidFill>
                <a:latin typeface="Comic Sans MS" pitchFamily="66" charset="0"/>
              </a:rPr>
              <a:t>.</a:t>
            </a:r>
          </a:p>
          <a:p>
            <a:pPr marL="448056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s-ES" sz="2800" b="1" dirty="0" smtClean="0">
                <a:solidFill>
                  <a:srgbClr val="FFCC00"/>
                </a:solidFill>
                <a:latin typeface="Comic Sans MS" pitchFamily="66" charset="0"/>
              </a:rPr>
              <a:t>Estudios exploratorios.</a:t>
            </a:r>
          </a:p>
          <a:p>
            <a:pPr marL="448056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endParaRPr lang="es-ES" sz="2800" b="1" dirty="0" smtClean="0">
              <a:solidFill>
                <a:srgbClr val="FFCC00"/>
              </a:solidFill>
              <a:latin typeface="Comic Sans MS" pitchFamily="66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87900" y="1600200"/>
            <a:ext cx="4176713" cy="4495800"/>
          </a:xfrm>
        </p:spPr>
        <p:txBody>
          <a:bodyPr>
            <a:normAutofit lnSpcReduction="10000"/>
          </a:bodyPr>
          <a:lstStyle/>
          <a:p>
            <a:pPr marL="448056" indent="-384048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s-ES" sz="2800" b="1" dirty="0" smtClean="0"/>
              <a:t>      </a:t>
            </a:r>
            <a:r>
              <a:rPr lang="es-ES" sz="2800" b="1" dirty="0" smtClean="0">
                <a:latin typeface="Comic Sans MS" pitchFamily="66" charset="0"/>
              </a:rPr>
              <a:t>Comparativos</a:t>
            </a:r>
          </a:p>
          <a:p>
            <a:pPr marL="448056" indent="-384048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s-ES" sz="2800" b="1" dirty="0" smtClean="0">
              <a:latin typeface="Comic Sans MS" pitchFamily="66" charset="0"/>
            </a:endParaRPr>
          </a:p>
          <a:p>
            <a:pPr marL="448056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s-ES" sz="2800" b="1" dirty="0" smtClean="0">
                <a:solidFill>
                  <a:srgbClr val="FFCC00"/>
                </a:solidFill>
                <a:latin typeface="Comic Sans MS" pitchFamily="66" charset="0"/>
              </a:rPr>
              <a:t>Se plantean 1 ó + h</a:t>
            </a:r>
          </a:p>
          <a:p>
            <a:pPr marL="448056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s-ES" sz="2800" b="1" dirty="0" err="1" smtClean="0">
                <a:solidFill>
                  <a:srgbClr val="FFCC00"/>
                </a:solidFill>
                <a:latin typeface="Comic Sans MS" pitchFamily="66" charset="0"/>
              </a:rPr>
              <a:t>Obj</a:t>
            </a:r>
            <a:r>
              <a:rPr lang="es-ES" sz="2800" b="1" dirty="0" smtClean="0">
                <a:solidFill>
                  <a:srgbClr val="FFCC00"/>
                </a:solidFill>
                <a:latin typeface="Comic Sans MS" pitchFamily="66" charset="0"/>
              </a:rPr>
              <a:t>. :  obtener la información necesaria para someter a prueba la(s) hipótesis.</a:t>
            </a:r>
          </a:p>
          <a:p>
            <a:pPr marL="448056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s-ES" sz="2800" b="1" dirty="0" smtClean="0">
                <a:solidFill>
                  <a:srgbClr val="FFCC00"/>
                </a:solidFill>
                <a:latin typeface="Comic Sans MS" pitchFamily="66" charset="0"/>
              </a:rPr>
              <a:t>Se realizan en </a:t>
            </a:r>
            <a:r>
              <a:rPr lang="es-ES" sz="2800" b="1" dirty="0" err="1" smtClean="0">
                <a:solidFill>
                  <a:srgbClr val="FFCC00"/>
                </a:solidFill>
                <a:latin typeface="Comic Sans MS" pitchFamily="66" charset="0"/>
              </a:rPr>
              <a:t>sist</a:t>
            </a:r>
            <a:r>
              <a:rPr lang="es-ES" sz="2800" b="1" dirty="0" smtClean="0">
                <a:solidFill>
                  <a:srgbClr val="FFCC00"/>
                </a:solidFill>
                <a:latin typeface="Comic Sans MS" pitchFamily="66" charset="0"/>
              </a:rPr>
              <a:t>. que ya se tiene </a:t>
            </a:r>
            <a:r>
              <a:rPr lang="es-ES" sz="2800" b="1" dirty="0" err="1" smtClean="0">
                <a:solidFill>
                  <a:srgbClr val="FFCC00"/>
                </a:solidFill>
                <a:latin typeface="Comic Sans MS" pitchFamily="66" charset="0"/>
              </a:rPr>
              <a:t>inf</a:t>
            </a:r>
            <a:r>
              <a:rPr lang="es-ES" sz="2800" b="1" dirty="0" smtClean="0">
                <a:solidFill>
                  <a:srgbClr val="FFCC00"/>
                </a:solidFill>
                <a:latin typeface="Comic Sans MS" pitchFamily="66" charset="0"/>
              </a:rPr>
              <a:t>. previa.</a:t>
            </a:r>
          </a:p>
          <a:p>
            <a:pPr marL="448056" indent="-384048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s-ES" sz="2800" b="1" dirty="0" smtClean="0">
              <a:solidFill>
                <a:srgbClr val="FFCC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229600" cy="1143000"/>
          </a:xfrm>
        </p:spPr>
        <p:txBody>
          <a:bodyPr/>
          <a:lstStyle/>
          <a:p>
            <a:pPr marL="484632" eaLnBrk="1" fontAlgn="auto" hangingPunct="1">
              <a:spcAft>
                <a:spcPts val="0"/>
              </a:spcAft>
              <a:defRPr/>
            </a:pPr>
            <a:r>
              <a:rPr lang="es-ES" b="1" dirty="0" smtClean="0">
                <a:solidFill>
                  <a:schemeClr val="accent1">
                    <a:tint val="83000"/>
                    <a:satMod val="150000"/>
                  </a:schemeClr>
                </a:solidFill>
                <a:latin typeface="Comic Sans MS" pitchFamily="66" charset="0"/>
              </a:rPr>
              <a:t>Estudios comparativos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1963" y="1600200"/>
            <a:ext cx="40386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" sz="2800" b="1" smtClean="0"/>
              <a:t>     </a:t>
            </a:r>
            <a:r>
              <a:rPr lang="es-ES" sz="2800" b="1" smtClean="0">
                <a:latin typeface="Comic Sans MS" pitchFamily="66" charset="0"/>
              </a:rPr>
              <a:t>Observacionales</a:t>
            </a:r>
          </a:p>
          <a:p>
            <a:pPr eaLnBrk="1" hangingPunct="1">
              <a:buFontTx/>
              <a:buNone/>
            </a:pPr>
            <a:endParaRPr lang="es-ES" sz="2800" b="1" smtClean="0">
              <a:latin typeface="Comic Sans MS" pitchFamily="66" charset="0"/>
            </a:endParaRPr>
          </a:p>
          <a:p>
            <a:pPr eaLnBrk="1" hangingPunct="1"/>
            <a:r>
              <a:rPr lang="es-ES" sz="2800" b="1" smtClean="0">
                <a:latin typeface="Comic Sans MS" pitchFamily="66" charset="0"/>
              </a:rPr>
              <a:t>Sin manipulación del sistema.</a:t>
            </a:r>
          </a:p>
          <a:p>
            <a:pPr eaLnBrk="1" hangingPunct="1"/>
            <a:r>
              <a:rPr lang="es-ES" sz="2800" b="1" smtClean="0">
                <a:latin typeface="Comic Sans MS" pitchFamily="66" charset="0"/>
              </a:rPr>
              <a:t>Se basa en inf. Obtenida (observac. o medición) del sist. En su estado original o nat. </a:t>
            </a:r>
          </a:p>
          <a:p>
            <a:pPr eaLnBrk="1" hangingPunct="1"/>
            <a:endParaRPr lang="es-ES" sz="2800" b="1" smtClean="0">
              <a:latin typeface="Comic Sans MS" pitchFamily="66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859338" y="1600200"/>
            <a:ext cx="4038600" cy="4495800"/>
          </a:xfrm>
        </p:spPr>
        <p:txBody>
          <a:bodyPr>
            <a:normAutofit lnSpcReduction="10000"/>
          </a:bodyPr>
          <a:lstStyle/>
          <a:p>
            <a:pPr marL="448056" indent="-384048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s-ES" sz="2800" b="1" dirty="0" smtClean="0"/>
              <a:t>     </a:t>
            </a:r>
            <a:r>
              <a:rPr lang="es-ES" sz="2800" b="1" dirty="0" smtClean="0">
                <a:latin typeface="Comic Sans MS" pitchFamily="66" charset="0"/>
              </a:rPr>
              <a:t>Experimentales</a:t>
            </a: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endParaRPr lang="es-ES" sz="2800" b="1" dirty="0" smtClean="0">
              <a:latin typeface="Comic Sans MS" pitchFamily="66" charset="0"/>
            </a:endParaRP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s-ES" sz="2800" b="1" dirty="0" smtClean="0">
                <a:latin typeface="Comic Sans MS" pitchFamily="66" charset="0"/>
              </a:rPr>
              <a:t>El </a:t>
            </a:r>
            <a:r>
              <a:rPr lang="es-ES" sz="2800" b="1" dirty="0" err="1" smtClean="0">
                <a:latin typeface="Comic Sans MS" pitchFamily="66" charset="0"/>
              </a:rPr>
              <a:t>sist</a:t>
            </a:r>
            <a:r>
              <a:rPr lang="es-ES" sz="2800" b="1" dirty="0" smtClean="0">
                <a:latin typeface="Comic Sans MS" pitchFamily="66" charset="0"/>
              </a:rPr>
              <a:t>. se somete a manipulación o </a:t>
            </a:r>
            <a:r>
              <a:rPr lang="es-ES" sz="2800" b="1" dirty="0" err="1" smtClean="0">
                <a:latin typeface="Comic Sans MS" pitchFamily="66" charset="0"/>
              </a:rPr>
              <a:t>modif</a:t>
            </a:r>
            <a:r>
              <a:rPr lang="es-ES" sz="2800" b="1" dirty="0" smtClean="0">
                <a:latin typeface="Comic Sans MS" pitchFamily="66" charset="0"/>
              </a:rPr>
              <a:t>.</a:t>
            </a: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s-ES" sz="2800" b="1" dirty="0" smtClean="0">
                <a:latin typeface="Comic Sans MS" pitchFamily="66" charset="0"/>
              </a:rPr>
              <a:t>La </a:t>
            </a:r>
            <a:r>
              <a:rPr lang="es-ES" sz="2800" b="1" dirty="0" err="1" smtClean="0">
                <a:latin typeface="Comic Sans MS" pitchFamily="66" charset="0"/>
              </a:rPr>
              <a:t>inf</a:t>
            </a:r>
            <a:r>
              <a:rPr lang="es-ES" sz="2800" b="1" dirty="0" smtClean="0">
                <a:latin typeface="Comic Sans MS" pitchFamily="66" charset="0"/>
              </a:rPr>
              <a:t>. de interés es la respuesta del sistema al tratamiento (manipulación).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MX" b="1" dirty="0" smtClean="0"/>
              <a:t>Clasificación de acuerdo a Méndez y colaboradores:</a:t>
            </a:r>
            <a:endParaRPr lang="es-MX" b="1" dirty="0"/>
          </a:p>
        </p:txBody>
      </p:sp>
      <p:sp>
        <p:nvSpPr>
          <p:cNvPr id="16387" name="2 Marcador de contenido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826000"/>
          </a:xfrm>
        </p:spPr>
        <p:txBody>
          <a:bodyPr/>
          <a:lstStyle/>
          <a:p>
            <a:pPr eaLnBrk="1" hangingPunct="1"/>
            <a:r>
              <a:rPr lang="es-MX" sz="2800" b="1" smtClean="0"/>
              <a:t>1. Encuesta descriptiva retrospectiva</a:t>
            </a:r>
          </a:p>
          <a:p>
            <a:pPr eaLnBrk="1" hangingPunct="1"/>
            <a:r>
              <a:rPr lang="es-MX" sz="2800" b="1" smtClean="0"/>
              <a:t>2. Encuesta descriptiva prospectiva</a:t>
            </a:r>
          </a:p>
          <a:p>
            <a:pPr eaLnBrk="1" hangingPunct="1"/>
            <a:r>
              <a:rPr lang="es-MX" sz="2800" b="1" smtClean="0"/>
              <a:t>3. Encuesta comparativa retrospectiva</a:t>
            </a:r>
          </a:p>
          <a:p>
            <a:pPr eaLnBrk="1" hangingPunct="1"/>
            <a:r>
              <a:rPr lang="es-MX" sz="2800" b="1" smtClean="0"/>
              <a:t>4. Encuesta comparativa prospectiva</a:t>
            </a:r>
          </a:p>
          <a:p>
            <a:pPr eaLnBrk="1" hangingPunct="1"/>
            <a:r>
              <a:rPr lang="es-MX" sz="2800" b="1" smtClean="0"/>
              <a:t>5. Estudio (o revisión) de casos</a:t>
            </a:r>
          </a:p>
          <a:p>
            <a:pPr eaLnBrk="1" hangingPunct="1"/>
            <a:r>
              <a:rPr lang="es-MX" sz="2800" b="1" smtClean="0"/>
              <a:t>6. Casos y controles</a:t>
            </a:r>
          </a:p>
          <a:p>
            <a:pPr eaLnBrk="1" hangingPunct="1"/>
            <a:r>
              <a:rPr lang="es-MX" sz="2800" b="1" smtClean="0"/>
              <a:t>7. Perspectiva histórica</a:t>
            </a:r>
          </a:p>
          <a:p>
            <a:pPr eaLnBrk="1" hangingPunct="1"/>
            <a:r>
              <a:rPr lang="es-MX" sz="2800" b="1" smtClean="0"/>
              <a:t>8. Estudio de una cohorte</a:t>
            </a:r>
          </a:p>
          <a:p>
            <a:pPr eaLnBrk="1" hangingPunct="1"/>
            <a:r>
              <a:rPr lang="es-MX" sz="2800" b="1" smtClean="0"/>
              <a:t>9. Estudio de varias cohortes</a:t>
            </a:r>
          </a:p>
          <a:p>
            <a:pPr eaLnBrk="1" hangingPunct="1"/>
            <a:r>
              <a:rPr lang="es-MX" sz="2800" b="1" smtClean="0"/>
              <a:t>10. Experimento</a:t>
            </a:r>
          </a:p>
          <a:p>
            <a:pPr eaLnBrk="1" hangingPunct="1"/>
            <a:endParaRPr lang="es-MX" sz="2800" b="1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341</TotalTime>
  <Words>1291</Words>
  <Application>Microsoft Office PowerPoint</Application>
  <PresentationFormat>Presentación en pantalla (4:3)</PresentationFormat>
  <Paragraphs>155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2" baseType="lpstr">
      <vt:lpstr>Arial</vt:lpstr>
      <vt:lpstr>Century Gothic</vt:lpstr>
      <vt:lpstr>Wingdings 2</vt:lpstr>
      <vt:lpstr>Verdana</vt:lpstr>
      <vt:lpstr>Calibri</vt:lpstr>
      <vt:lpstr>Comic Sans MS</vt:lpstr>
      <vt:lpstr>Brío</vt:lpstr>
      <vt:lpstr>TIPOS DE ESTUDIO</vt:lpstr>
      <vt:lpstr>Criterios de clasificación</vt:lpstr>
      <vt:lpstr>1. Por la interferencia (o no) del investigador  en el fenómeno de estudio.</vt:lpstr>
      <vt:lpstr>2. De acuerdo al periodo de captación de la información.</vt:lpstr>
      <vt:lpstr>3. De acuerdo con la comparación (o no) de las poblaciones  en el estudio.</vt:lpstr>
      <vt:lpstr>4. Por la evolución del fenómeno de estudio</vt:lpstr>
      <vt:lpstr>Tipos de estudio</vt:lpstr>
      <vt:lpstr>Estudios comparativos</vt:lpstr>
      <vt:lpstr>Clasificación de acuerdo a Méndez y colaboradores:</vt:lpstr>
      <vt:lpstr>Estudio: Encuesta descriptiva</vt:lpstr>
      <vt:lpstr>Estudio: Encuesta comparativa</vt:lpstr>
      <vt:lpstr>Definición y diseño</vt:lpstr>
      <vt:lpstr>Definición y diseño</vt:lpstr>
      <vt:lpstr>Estudio: Revisión de casos</vt:lpstr>
      <vt:lpstr>Definición y diseño</vt:lpstr>
      <vt:lpstr>Estudio: Casos y controles</vt:lpstr>
      <vt:lpstr>Estructura</vt:lpstr>
      <vt:lpstr>Diapositiva 18</vt:lpstr>
      <vt:lpstr>Definición y diseño</vt:lpstr>
      <vt:lpstr>Estudio: Perspectiva histórica</vt:lpstr>
      <vt:lpstr>Definición y diseño</vt:lpstr>
      <vt:lpstr>Estudio: Una cohorte</vt:lpstr>
      <vt:lpstr>Definición y diseño</vt:lpstr>
      <vt:lpstr>Estudio: Varias cohortes</vt:lpstr>
      <vt:lpstr>Estudio: Experimental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ESTUDIO</dc:title>
  <dc:creator>Adriana</dc:creator>
  <cp:lastModifiedBy>Adriana</cp:lastModifiedBy>
  <cp:revision>28</cp:revision>
  <dcterms:created xsi:type="dcterms:W3CDTF">2014-02-10T03:42:42Z</dcterms:created>
  <dcterms:modified xsi:type="dcterms:W3CDTF">2014-08-11T05:27:44Z</dcterms:modified>
</cp:coreProperties>
</file>