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99" r:id="rId3"/>
    <p:sldId id="300" r:id="rId4"/>
    <p:sldId id="260" r:id="rId5"/>
    <p:sldId id="301" r:id="rId6"/>
    <p:sldId id="27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A4F69B-799D-4210-9352-ACB70CA3F4CC}">
  <a:tblStyle styleId="{7DA4F69B-799D-4210-9352-ACB70CA3F4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25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77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79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aafe93df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baafe93df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7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baafe93d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baafe93d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64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30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73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73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/>
              <a:t>CSS</a:t>
            </a:r>
            <a:br>
              <a:rPr lang="es-PE" dirty="0"/>
            </a:br>
            <a:r>
              <a:rPr lang="es-PE" dirty="0"/>
              <a:t>PREPROCESSOR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/>
          <p:nvPr/>
        </p:nvSpPr>
        <p:spPr>
          <a:xfrm rot="-5400000" flipH="1">
            <a:off x="5399608" y="1821475"/>
            <a:ext cx="1975500" cy="26289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6"/>
          <p:cNvSpPr/>
          <p:nvPr/>
        </p:nvSpPr>
        <p:spPr>
          <a:xfrm rot="5400000">
            <a:off x="1759800" y="1039900"/>
            <a:ext cx="1975500" cy="26310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6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PREPROCESSORS?</a:t>
            </a:r>
            <a:endParaRPr lang="es-PE" dirty="0"/>
          </a:p>
        </p:txBody>
      </p:sp>
      <p:sp>
        <p:nvSpPr>
          <p:cNvPr id="417" name="Google Shape;417;p46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lt1"/>
                </a:solidFill>
              </a:rPr>
              <a:t>It is a kind of step before we compile our code, in our case, it is CSS that we want to compile.</a:t>
            </a:r>
            <a:endParaRPr lang="es-PE" dirty="0">
              <a:solidFill>
                <a:schemeClr val="lt1"/>
              </a:solidFill>
            </a:endParaRPr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lt1"/>
                </a:solidFill>
              </a:rPr>
              <a:t>It uses less written code allowing it to be read better, maintain better, and have it in a very structured way.</a:t>
            </a:r>
            <a:endParaRPr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1C89B13-E5A4-A81D-83AC-1881AB8048EC}"/>
              </a:ext>
            </a:extLst>
          </p:cNvPr>
          <p:cNvSpPr>
            <a:spLocks noGrp="1"/>
          </p:cNvSpPr>
          <p:nvPr>
            <p:ph type="ctrTitle" idx="3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51AE910-D37A-252E-3DC5-DE598CC030FF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29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1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PREPROCESSORS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35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451821" y="613462"/>
            <a:ext cx="1912925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Possibility to add additional functionality </a:t>
            </a:r>
            <a:endParaRPr lang="en-US" sz="1400" dirty="0"/>
          </a:p>
        </p:txBody>
      </p:sp>
      <p:sp>
        <p:nvSpPr>
          <p:cNvPr id="169" name="Google Shape;169;p35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35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" name="Google Shape;171;p35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2" name="Google Shape;172;p35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57966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cleaner style sheet 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35"/>
          <p:cNvSpPr txBox="1">
            <a:spLocks noGrp="1"/>
          </p:cNvSpPr>
          <p:nvPr>
            <p:ph type="subTitle" idx="15"/>
          </p:nvPr>
        </p:nvSpPr>
        <p:spPr>
          <a:xfrm>
            <a:off x="451821" y="2553140"/>
            <a:ext cx="1912925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offers the possibility of reusing a lot of code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17"/>
          </p:nvPr>
        </p:nvSpPr>
        <p:spPr>
          <a:xfrm>
            <a:off x="6811558" y="218698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changes will be much faster </a:t>
            </a:r>
            <a:endParaRPr lang="en-US" sz="1400"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9"/>
          </p:nvPr>
        </p:nvSpPr>
        <p:spPr>
          <a:xfrm>
            <a:off x="6811558" y="3210901"/>
            <a:ext cx="1848348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helps create cross-browser compatible code</a:t>
            </a:r>
            <a:endParaRPr sz="1400"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21"/>
          </p:nvPr>
        </p:nvSpPr>
        <p:spPr>
          <a:xfrm>
            <a:off x="6811558" y="422315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abstraction layer is created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3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580225" y="263696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most used preprocessors are SASS and LESS. The most marked difference between them is the syntax.</a:t>
            </a:r>
            <a:endParaRPr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69923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MOST USED PREPROCESSORS</a:t>
            </a:r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A041CA06-A100-7048-79A0-3067E3E3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5" y="3249377"/>
            <a:ext cx="2174325" cy="21743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D169118-1D88-8863-4FC8-D737EDA42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664" y="120944"/>
            <a:ext cx="2679076" cy="118731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EE4B6E1-CDED-097E-F021-66D32C612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03" t="49975" r="67724" b="21812"/>
          <a:stretch/>
        </p:blipFill>
        <p:spPr>
          <a:xfrm>
            <a:off x="296638" y="1978577"/>
            <a:ext cx="2283587" cy="14504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D88575-946D-8684-27A1-29430DA74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351" t="11231" r="3674" b="38880"/>
          <a:stretch/>
        </p:blipFill>
        <p:spPr>
          <a:xfrm>
            <a:off x="6612676" y="1680740"/>
            <a:ext cx="2375210" cy="25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42"/>
          <p:cNvGrpSpPr/>
          <p:nvPr/>
        </p:nvGrpSpPr>
        <p:grpSpPr>
          <a:xfrm>
            <a:off x="3110698" y="1606925"/>
            <a:ext cx="6033300" cy="463800"/>
            <a:chOff x="3110698" y="1606925"/>
            <a:chExt cx="6033300" cy="463800"/>
          </a:xfrm>
        </p:grpSpPr>
        <p:cxnSp>
          <p:nvCxnSpPr>
            <p:cNvPr id="278" name="Google Shape;278;p42"/>
            <p:cNvCxnSpPr/>
            <p:nvPr/>
          </p:nvCxnSpPr>
          <p:spPr>
            <a:xfrm rot="10800000">
              <a:off x="3110698" y="1839575"/>
              <a:ext cx="60333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9" name="Google Shape;279;p42"/>
            <p:cNvSpPr/>
            <p:nvPr/>
          </p:nvSpPr>
          <p:spPr>
            <a:xfrm>
              <a:off x="3317622" y="1606925"/>
              <a:ext cx="2469992" cy="4638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0" name="Google Shape;280;p42"/>
          <p:cNvGrpSpPr/>
          <p:nvPr/>
        </p:nvGrpSpPr>
        <p:grpSpPr>
          <a:xfrm>
            <a:off x="4280098" y="2633500"/>
            <a:ext cx="4863900" cy="463800"/>
            <a:chOff x="4280098" y="2633500"/>
            <a:chExt cx="4863900" cy="463800"/>
          </a:xfrm>
        </p:grpSpPr>
        <p:cxnSp>
          <p:nvCxnSpPr>
            <p:cNvPr id="281" name="Google Shape;281;p42"/>
            <p:cNvCxnSpPr/>
            <p:nvPr/>
          </p:nvCxnSpPr>
          <p:spPr>
            <a:xfrm rot="10800000">
              <a:off x="4280098" y="2865400"/>
              <a:ext cx="48639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2" name="Google Shape;282;p42"/>
            <p:cNvSpPr/>
            <p:nvPr/>
          </p:nvSpPr>
          <p:spPr>
            <a:xfrm>
              <a:off x="4491465" y="2633500"/>
              <a:ext cx="2030400" cy="4638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2"/>
          <p:cNvGrpSpPr/>
          <p:nvPr/>
        </p:nvGrpSpPr>
        <p:grpSpPr>
          <a:xfrm>
            <a:off x="5375998" y="3658967"/>
            <a:ext cx="3768000" cy="463800"/>
            <a:chOff x="5375998" y="3658967"/>
            <a:chExt cx="3768000" cy="463800"/>
          </a:xfrm>
        </p:grpSpPr>
        <p:cxnSp>
          <p:nvCxnSpPr>
            <p:cNvPr id="284" name="Google Shape;284;p42"/>
            <p:cNvCxnSpPr/>
            <p:nvPr/>
          </p:nvCxnSpPr>
          <p:spPr>
            <a:xfrm rot="10800000">
              <a:off x="5375998" y="3890867"/>
              <a:ext cx="37680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" name="Google Shape;285;p42"/>
            <p:cNvSpPr/>
            <p:nvPr/>
          </p:nvSpPr>
          <p:spPr>
            <a:xfrm>
              <a:off x="5580342" y="3658967"/>
              <a:ext cx="2391074" cy="4638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SIMILARITIES OF SASS AND LESS</a:t>
            </a:r>
            <a:endParaRPr dirty="0"/>
          </a:p>
        </p:txBody>
      </p:sp>
      <p:sp>
        <p:nvSpPr>
          <p:cNvPr id="287" name="Google Shape;287;p42"/>
          <p:cNvSpPr txBox="1">
            <a:spLocks noGrp="1"/>
          </p:cNvSpPr>
          <p:nvPr>
            <p:ph type="title" idx="2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/>
              <a:t>They</a:t>
            </a:r>
            <a:r>
              <a:rPr lang="es-PE" dirty="0"/>
              <a:t> are </a:t>
            </a:r>
            <a:r>
              <a:rPr lang="es-PE" dirty="0" err="1"/>
              <a:t>backward</a:t>
            </a:r>
            <a:r>
              <a:rPr lang="es-PE" dirty="0"/>
              <a:t> compatible.</a:t>
            </a:r>
          </a:p>
        </p:txBody>
      </p:sp>
      <p:sp>
        <p:nvSpPr>
          <p:cNvPr id="289" name="Google Shape;289;p42"/>
          <p:cNvSpPr txBox="1">
            <a:spLocks noGrp="1"/>
          </p:cNvSpPr>
          <p:nvPr>
            <p:ph type="title" idx="3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90" name="Google Shape;290;p42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/>
              <a:t>They</a:t>
            </a:r>
            <a:r>
              <a:rPr lang="es-PE" dirty="0"/>
              <a:t> </a:t>
            </a:r>
            <a:r>
              <a:rPr lang="es-PE" dirty="0" err="1"/>
              <a:t>both</a:t>
            </a:r>
            <a:r>
              <a:rPr lang="es-PE" dirty="0"/>
              <a:t> use </a:t>
            </a:r>
            <a:r>
              <a:rPr lang="es-PE" dirty="0" err="1"/>
              <a:t>mixins</a:t>
            </a:r>
            <a:endParaRPr dirty="0"/>
          </a:p>
        </p:txBody>
      </p:sp>
      <p:sp>
        <p:nvSpPr>
          <p:cNvPr id="291" name="Google Shape;291;p42"/>
          <p:cNvSpPr txBox="1">
            <a:spLocks noGrp="1"/>
          </p:cNvSpPr>
          <p:nvPr>
            <p:ph type="title" idx="5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92" name="Google Shape;292;p42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uses certain control operations.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56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663" name="Google Shape;663;p56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474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questions?</a:t>
            </a:r>
            <a:endParaRPr sz="2400" b="1" dirty="0">
              <a:latin typeface="Exo 2"/>
              <a:sym typeface="Exo 2"/>
            </a:endParaRPr>
          </a:p>
        </p:txBody>
      </p:sp>
      <p:cxnSp>
        <p:nvCxnSpPr>
          <p:cNvPr id="664" name="Google Shape;664;p56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56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663;p56">
            <a:extLst>
              <a:ext uri="{FF2B5EF4-FFF2-40B4-BE49-F238E27FC236}">
                <a16:creationId xmlns:a16="http://schemas.microsoft.com/office/drawing/2014/main" id="{F4D64413-0C73-A946-767A-6A8327114309}"/>
              </a:ext>
            </a:extLst>
          </p:cNvPr>
          <p:cNvSpPr txBox="1">
            <a:spLocks/>
          </p:cNvSpPr>
          <p:nvPr/>
        </p:nvSpPr>
        <p:spPr>
          <a:xfrm>
            <a:off x="6724500" y="0"/>
            <a:ext cx="2419500" cy="55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2400" b="1" dirty="0">
                <a:latin typeface="Exo 2"/>
                <a:sym typeface="Exo 2"/>
              </a:rPr>
              <a:t>Edgar Rodríguez </a:t>
            </a:r>
          </a:p>
        </p:txBody>
      </p:sp>
    </p:spTree>
    <p:extLst>
      <p:ext uri="{BB962C8B-B14F-4D97-AF65-F5344CB8AC3E}">
        <p14:creationId xmlns:p14="http://schemas.microsoft.com/office/powerpoint/2010/main" val="272048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4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155</Words>
  <Application>Microsoft Office PowerPoint</Application>
  <PresentationFormat>Presentación en pantalla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Exo 2</vt:lpstr>
      <vt:lpstr>Fira Sans Extra Condensed Medium</vt:lpstr>
      <vt:lpstr>Roboto Condensed</vt:lpstr>
      <vt:lpstr>Roboto Condensed Light</vt:lpstr>
      <vt:lpstr>Tech Newsletter XL by Slidesgo</vt:lpstr>
      <vt:lpstr>CSS PREPROCESSOR</vt:lpstr>
      <vt:lpstr>WHAT ARE PREPROCESSORS?</vt:lpstr>
      <vt:lpstr>ADVANTAGES OF PREPROCESSORS</vt:lpstr>
      <vt:lpstr>MOST USED PREPROCESSORS</vt:lpstr>
      <vt:lpstr>SIMILARITIES OF SASS AND LESS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PREPROCESSED CSS</dc:title>
  <cp:lastModifiedBy>OIM</cp:lastModifiedBy>
  <cp:revision>5</cp:revision>
  <dcterms:modified xsi:type="dcterms:W3CDTF">2022-10-31T04:06:06Z</dcterms:modified>
</cp:coreProperties>
</file>