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experto para asistencia en solución de fallos de una PC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27206"/>
          </a:xfrm>
        </p:spPr>
        <p:txBody>
          <a:bodyPr>
            <a:normAutofit/>
          </a:bodyPr>
          <a:lstStyle/>
          <a:p>
            <a:r>
              <a:rPr lang="es-MX" dirty="0" smtClean="0"/>
              <a:t>Integrantes: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Edgar Jesús Robles Najar #12110275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 smtClean="0"/>
              <a:t>Daniel Arturo Fernandez Raygoza #13310091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49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que sirve?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30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Sistema experto para asistencia en solución de fallos de una PC</vt:lpstr>
      <vt:lpstr>¿Para que sirve?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Fernández Raygoza</dc:creator>
  <cp:lastModifiedBy>Daniel Fernández Raygoza</cp:lastModifiedBy>
  <cp:revision>6</cp:revision>
  <dcterms:created xsi:type="dcterms:W3CDTF">2016-06-11T20:20:32Z</dcterms:created>
  <dcterms:modified xsi:type="dcterms:W3CDTF">2016-06-11T20:33:42Z</dcterms:modified>
</cp:coreProperties>
</file>