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7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6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Sistema experto para asistencia en solución de fallos de una PC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327206"/>
          </a:xfrm>
        </p:spPr>
        <p:txBody>
          <a:bodyPr>
            <a:normAutofit/>
          </a:bodyPr>
          <a:lstStyle/>
          <a:p>
            <a:r>
              <a:rPr lang="es-MX" dirty="0" smtClean="0"/>
              <a:t>Integrantes: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MX" dirty="0"/>
              <a:t>Edgar Jesús Robles Najar #12110275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MX" dirty="0" smtClean="0"/>
              <a:t>Daniel Arturo Fernandez Raygoza #13310091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2496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¿Problemática?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69216" y="1434732"/>
            <a:ext cx="8946541" cy="4195481"/>
          </a:xfrm>
        </p:spPr>
        <p:txBody>
          <a:bodyPr>
            <a:normAutofit lnSpcReduction="10000"/>
          </a:bodyPr>
          <a:lstStyle/>
          <a:p>
            <a:pPr algn="just"/>
            <a:r>
              <a:rPr lang="es-MX" dirty="0" smtClean="0"/>
              <a:t>Muchas veces al intentar reparar un equipo de computo no tenemos idea de lo que provoca ciertos fallos y tenemos que recurrir a consultar sus síntomas para poder dar un diagnostico. Sin embargo esto puede ser tedioso, tardado y además no llevarnos a nada si no sabemos por donde empezar.</a:t>
            </a:r>
          </a:p>
          <a:p>
            <a:pPr algn="just"/>
            <a:endParaRPr lang="es-MX" dirty="0"/>
          </a:p>
          <a:p>
            <a:pPr algn="just"/>
            <a:r>
              <a:rPr lang="es-MX" dirty="0" smtClean="0"/>
              <a:t>Por tal razón hemos decido crear un sistema experto que pueda asistir al usuario a diagnosticar y solucionar fallas en el hardware de su computadora mediante sencillas preguntas de si o no. </a:t>
            </a:r>
            <a:endParaRPr lang="es-MX" dirty="0"/>
          </a:p>
          <a:p>
            <a:pPr algn="just"/>
            <a:endParaRPr lang="es-MX" dirty="0" smtClean="0"/>
          </a:p>
          <a:p>
            <a:pPr algn="just"/>
            <a:r>
              <a:rPr lang="es-MX" dirty="0" smtClean="0"/>
              <a:t>Durante el desarrollo del proyecto usamos GitHub por lo que esta aplicación es open </a:t>
            </a:r>
            <a:r>
              <a:rPr lang="es-MX" dirty="0" err="1" smtClean="0"/>
              <a:t>source</a:t>
            </a:r>
            <a:r>
              <a:rPr lang="es-MX" dirty="0" smtClean="0"/>
              <a:t> y puedes contribuir a mejorarla y añadirle conocimiento. 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757" y="4958366"/>
            <a:ext cx="2707630" cy="178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74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¿Para que sirve?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3763" y="1537763"/>
            <a:ext cx="8946541" cy="4195481"/>
          </a:xfrm>
        </p:spPr>
        <p:txBody>
          <a:bodyPr/>
          <a:lstStyle/>
          <a:p>
            <a:pPr algn="just"/>
            <a:r>
              <a:rPr lang="es-MX" dirty="0" smtClean="0"/>
              <a:t>El sistema experto le preguntara sobre varios síntomas relacionados con la falla que esta experimentado el equipo del usuario.  Y en base a la información obtenida le hará sugerencias sobre cual puede ser el problema y que puede intentar para solucionarlo. </a:t>
            </a:r>
          </a:p>
          <a:p>
            <a:pPr algn="just"/>
            <a:endParaRPr lang="es-MX" dirty="0"/>
          </a:p>
          <a:p>
            <a:pPr algn="just"/>
            <a:r>
              <a:rPr lang="es-MX" dirty="0" smtClean="0"/>
              <a:t>El sistema experto solo asiste en la resolución de problemas de hardware en el quipo. Sin embargo, es muy útil para usuarios que no tienen mucha experiencia reparando computadoras y que desean aprender a hacerlo por su propia cuenta.</a:t>
            </a:r>
          </a:p>
        </p:txBody>
      </p:sp>
      <p:pic>
        <p:nvPicPr>
          <p:cNvPr id="2050" name="Picture 2" descr="https://entretenimientojm.files.wordpress.com/2013/11/problemas-con-tu-ordenador-gi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296" y="4352883"/>
            <a:ext cx="3579299" cy="2387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03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tipo de problemas soluciona?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dirty="0" smtClean="0"/>
              <a:t>Como ya habíamos mencionado anteriormente solo trata fallas de hardware, dentro de las cuales están incluidas:</a:t>
            </a:r>
          </a:p>
          <a:p>
            <a:pPr marL="0" indent="0">
              <a:buNone/>
            </a:pPr>
            <a:endParaRPr lang="es-MX" dirty="0" smtClean="0"/>
          </a:p>
          <a:p>
            <a:r>
              <a:rPr lang="es-MX" dirty="0" smtClean="0"/>
              <a:t>RAM.</a:t>
            </a:r>
          </a:p>
          <a:p>
            <a:r>
              <a:rPr lang="es-MX" dirty="0" smtClean="0"/>
              <a:t>HDD.</a:t>
            </a:r>
          </a:p>
          <a:p>
            <a:r>
              <a:rPr lang="es-MX" dirty="0" smtClean="0"/>
              <a:t>GPU.</a:t>
            </a:r>
          </a:p>
          <a:p>
            <a:r>
              <a:rPr lang="es-MX" dirty="0" smtClean="0"/>
              <a:t>Batería RTC.</a:t>
            </a:r>
            <a:endParaRPr lang="es-MX" dirty="0"/>
          </a:p>
          <a:p>
            <a:r>
              <a:rPr lang="es-MX" dirty="0"/>
              <a:t>Fuente de poder</a:t>
            </a:r>
            <a:r>
              <a:rPr lang="es-MX" dirty="0" smtClean="0"/>
              <a:t>.</a:t>
            </a:r>
          </a:p>
          <a:p>
            <a:r>
              <a:rPr lang="es-MX" dirty="0" smtClean="0"/>
              <a:t>Problemas de inicio del OS debido al hardware.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0631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117965"/>
            <a:ext cx="11296945" cy="1308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0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7284" y="-7208163"/>
            <a:ext cx="12247809" cy="1418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92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¿Cómo funciona?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40426" y="1421853"/>
            <a:ext cx="8946541" cy="4195481"/>
          </a:xfrm>
        </p:spPr>
        <p:txBody>
          <a:bodyPr/>
          <a:lstStyle/>
          <a:p>
            <a:pPr algn="just"/>
            <a:r>
              <a:rPr lang="es-MX" dirty="0" smtClean="0"/>
              <a:t>Esta basado en el uso de reglas y una base de datos que coincide con el diagrama de flujo anterior. Al momento que el usuario comienza a interactuar con el sistema experto este va sacando las conclusiones de cual es el problema principal que esta experimentando la computadora del usuario.</a:t>
            </a:r>
          </a:p>
          <a:p>
            <a:pPr algn="just"/>
            <a:endParaRPr lang="es-MX" dirty="0"/>
          </a:p>
          <a:p>
            <a:pPr algn="just"/>
            <a:r>
              <a:rPr lang="es-MX" dirty="0" smtClean="0"/>
              <a:t>También es posible que se de el caso de tener múltiples fallas, por lo que bastara ir solucionándolas una a una y volver a consultar con el sistema experto. Si bien un usuario común preferiría acudir con un técnico que le solucione el problema, este sistema experto podría ayudar a capacitar técnicos.</a:t>
            </a:r>
            <a:endParaRPr lang="es-MX" dirty="0"/>
          </a:p>
        </p:txBody>
      </p:sp>
      <p:pic>
        <p:nvPicPr>
          <p:cNvPr id="1026" name="Picture 2" descr="http://pulidoweb.com/wp-content/uploads/2014/10/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6967" y="4277466"/>
            <a:ext cx="2776648" cy="2309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047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039046" y="5293216"/>
            <a:ext cx="8825657" cy="849324"/>
          </a:xfrm>
        </p:spPr>
        <p:txBody>
          <a:bodyPr/>
          <a:lstStyle/>
          <a:p>
            <a:r>
              <a:rPr lang="es-MX" dirty="0" smtClean="0"/>
              <a:t>Gracias por su atención </a:t>
            </a:r>
            <a:r>
              <a:rPr lang="es-MX" dirty="0" smtClean="0">
                <a:sym typeface="Wingdings" panose="05000000000000000000" pitchFamily="2" charset="2"/>
              </a:rPr>
              <a:t></a:t>
            </a:r>
            <a:endParaRPr lang="es-MX" dirty="0"/>
          </a:p>
        </p:txBody>
      </p:sp>
      <p:pic>
        <p:nvPicPr>
          <p:cNvPr id="1028" name="Picture 4" descr="https://s-media-cache-ak0.pinimg.com/736x/23/37/3b/23373b3aa5b6f1f526659a9018c3b78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001" y="157819"/>
            <a:ext cx="5330824" cy="513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557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111</TotalTime>
  <Words>392</Words>
  <Application>Microsoft Office PowerPoint</Application>
  <PresentationFormat>Panorámica</PresentationFormat>
  <Paragraphs>28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</vt:lpstr>
      <vt:lpstr>Wingdings 3</vt:lpstr>
      <vt:lpstr>Ion</vt:lpstr>
      <vt:lpstr>Sistema experto para asistencia en solución de fallos de una PC</vt:lpstr>
      <vt:lpstr>¿Problemática?</vt:lpstr>
      <vt:lpstr>¿Para que sirve?</vt:lpstr>
      <vt:lpstr>¿Qué tipo de problemas soluciona?</vt:lpstr>
      <vt:lpstr>Presentación de PowerPoint</vt:lpstr>
      <vt:lpstr>Presentación de PowerPoint</vt:lpstr>
      <vt:lpstr>¿Cómo funciona?</vt:lpstr>
      <vt:lpstr>Gracias por su atención 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Fernández Raygoza</dc:creator>
  <cp:lastModifiedBy>Daniel Fernández Raygoza</cp:lastModifiedBy>
  <cp:revision>27</cp:revision>
  <dcterms:created xsi:type="dcterms:W3CDTF">2016-06-11T20:20:32Z</dcterms:created>
  <dcterms:modified xsi:type="dcterms:W3CDTF">2016-06-12T01:23:17Z</dcterms:modified>
</cp:coreProperties>
</file>