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90" r:id="rId2"/>
    <p:sldId id="277" r:id="rId3"/>
    <p:sldId id="259" r:id="rId4"/>
    <p:sldId id="268" r:id="rId5"/>
    <p:sldId id="269" r:id="rId6"/>
    <p:sldId id="260" r:id="rId7"/>
    <p:sldId id="276" r:id="rId8"/>
    <p:sldId id="270" r:id="rId9"/>
    <p:sldId id="273" r:id="rId10"/>
    <p:sldId id="271" r:id="rId11"/>
    <p:sldId id="274" r:id="rId12"/>
    <p:sldId id="272" r:id="rId13"/>
    <p:sldId id="275" r:id="rId14"/>
    <p:sldId id="261" r:id="rId15"/>
    <p:sldId id="280" r:id="rId16"/>
    <p:sldId id="281" r:id="rId17"/>
    <p:sldId id="262" r:id="rId18"/>
    <p:sldId id="263" r:id="rId19"/>
    <p:sldId id="278" r:id="rId20"/>
    <p:sldId id="279" r:id="rId21"/>
    <p:sldId id="297" r:id="rId22"/>
    <p:sldId id="264" r:id="rId23"/>
    <p:sldId id="265" r:id="rId24"/>
    <p:sldId id="299" r:id="rId25"/>
    <p:sldId id="298" r:id="rId26"/>
    <p:sldId id="266" r:id="rId27"/>
    <p:sldId id="267" r:id="rId28"/>
    <p:sldId id="307" r:id="rId29"/>
    <p:sldId id="300" r:id="rId30"/>
    <p:sldId id="301" r:id="rId31"/>
    <p:sldId id="283" r:id="rId32"/>
    <p:sldId id="284" r:id="rId33"/>
    <p:sldId id="302" r:id="rId34"/>
    <p:sldId id="303" r:id="rId35"/>
    <p:sldId id="285" r:id="rId36"/>
    <p:sldId id="306" r:id="rId37"/>
    <p:sldId id="304" r:id="rId38"/>
    <p:sldId id="305" r:id="rId39"/>
    <p:sldId id="286" r:id="rId40"/>
    <p:sldId id="287" r:id="rId41"/>
    <p:sldId id="288" r:id="rId42"/>
    <p:sldId id="308" r:id="rId43"/>
    <p:sldId id="309" r:id="rId44"/>
    <p:sldId id="289" r:id="rId45"/>
    <p:sldId id="310" r:id="rId46"/>
    <p:sldId id="311" r:id="rId47"/>
    <p:sldId id="313" r:id="rId48"/>
    <p:sldId id="314" r:id="rId49"/>
    <p:sldId id="292" r:id="rId50"/>
    <p:sldId id="296" r:id="rId51"/>
    <p:sldId id="315" r:id="rId52"/>
    <p:sldId id="316" r:id="rId53"/>
    <p:sldId id="294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gar Podvezko" initials="EP" lastIdx="1" clrIdx="0">
    <p:extLst>
      <p:ext uri="{19B8F6BF-5375-455C-9EA6-DF929625EA0E}">
        <p15:presenceInfo xmlns:p15="http://schemas.microsoft.com/office/powerpoint/2012/main" userId="a8f528282dc905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DDB"/>
    <a:srgbClr val="0563C1"/>
    <a:srgbClr val="ED7D31"/>
    <a:srgbClr val="CDD3D9"/>
    <a:srgbClr val="58267E"/>
    <a:srgbClr val="EE8E1F"/>
    <a:srgbClr val="4B80C0"/>
    <a:srgbClr val="488FCE"/>
    <a:srgbClr val="ED7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FA412-6E4C-4D59-94AD-6853BF811688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9A3C2-50DC-4821-BEFD-AE6BB88B4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8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63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34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91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0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9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61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61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52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5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4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72A9-3029-4821-93FE-387ADBD37FDD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61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0.xml"/><Relationship Id="rId5" Type="http://schemas.openxmlformats.org/officeDocument/2006/relationships/image" Target="../media/image8.PNG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10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png"/><Relationship Id="rId7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image" Target="../media/image9.png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svg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slide" Target="slide10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8.xml"/><Relationship Id="rId7" Type="http://schemas.openxmlformats.org/officeDocument/2006/relationships/slide" Target="slide2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11" Type="http://schemas.openxmlformats.org/officeDocument/2006/relationships/image" Target="../media/image13.jpg"/><Relationship Id="rId5" Type="http://schemas.openxmlformats.org/officeDocument/2006/relationships/slide" Target="slide23.xml"/><Relationship Id="rId10" Type="http://schemas.openxmlformats.org/officeDocument/2006/relationships/image" Target="../media/image12.svg"/><Relationship Id="rId4" Type="http://schemas.openxmlformats.org/officeDocument/2006/relationships/slide" Target="slide26.xml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0.svg"/><Relationship Id="rId3" Type="http://schemas.openxmlformats.org/officeDocument/2006/relationships/image" Target="../media/image15.jp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image" Target="../media/image18.svg"/><Relationship Id="rId5" Type="http://schemas.openxmlformats.org/officeDocument/2006/relationships/slide" Target="slide19.xml"/><Relationship Id="rId10" Type="http://schemas.openxmlformats.org/officeDocument/2006/relationships/image" Target="../media/image17.png"/><Relationship Id="rId4" Type="http://schemas.openxmlformats.org/officeDocument/2006/relationships/image" Target="../media/image16.jpeg"/><Relationship Id="rId9" Type="http://schemas.openxmlformats.org/officeDocument/2006/relationships/image" Target="../media/image3.png"/><Relationship Id="rId1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slide" Target="slide17.xml"/><Relationship Id="rId12" Type="http://schemas.openxmlformats.org/officeDocument/2006/relationships/image" Target="../media/image18.sv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11" Type="http://schemas.openxmlformats.org/officeDocument/2006/relationships/image" Target="../media/image17.png"/><Relationship Id="rId5" Type="http://schemas.openxmlformats.org/officeDocument/2006/relationships/slide" Target="slide20.xml"/><Relationship Id="rId15" Type="http://schemas.openxmlformats.org/officeDocument/2006/relationships/image" Target="../media/image13.jpg"/><Relationship Id="rId10" Type="http://schemas.openxmlformats.org/officeDocument/2006/relationships/image" Target="../media/image3.png"/><Relationship Id="rId4" Type="http://schemas.openxmlformats.org/officeDocument/2006/relationships/image" Target="../media/image16.jpeg"/><Relationship Id="rId9" Type="http://schemas.openxmlformats.org/officeDocument/2006/relationships/image" Target="../media/image12.svg"/><Relationship Id="rId1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1.png"/><Relationship Id="rId12" Type="http://schemas.openxmlformats.org/officeDocument/2006/relationships/image" Target="../media/image18.sv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image" Target="../media/image17.png"/><Relationship Id="rId5" Type="http://schemas.openxmlformats.org/officeDocument/2006/relationships/slide" Target="slide19.xml"/><Relationship Id="rId15" Type="http://schemas.openxmlformats.org/officeDocument/2006/relationships/image" Target="../media/image13.jpg"/><Relationship Id="rId10" Type="http://schemas.openxmlformats.org/officeDocument/2006/relationships/slide" Target="slide21.xml"/><Relationship Id="rId4" Type="http://schemas.openxmlformats.org/officeDocument/2006/relationships/image" Target="../media/image16.jpeg"/><Relationship Id="rId9" Type="http://schemas.openxmlformats.org/officeDocument/2006/relationships/image" Target="../media/image3.png"/><Relationship Id="rId14" Type="http://schemas.openxmlformats.org/officeDocument/2006/relationships/image" Target="../media/image2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0.svg"/><Relationship Id="rId3" Type="http://schemas.openxmlformats.org/officeDocument/2006/relationships/image" Target="../media/image15.jp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image" Target="../media/image18.svg"/><Relationship Id="rId5" Type="http://schemas.openxmlformats.org/officeDocument/2006/relationships/slide" Target="slide19.xml"/><Relationship Id="rId10" Type="http://schemas.openxmlformats.org/officeDocument/2006/relationships/image" Target="../media/image17.png"/><Relationship Id="rId4" Type="http://schemas.openxmlformats.org/officeDocument/2006/relationships/image" Target="../media/image16.jpeg"/><Relationship Id="rId9" Type="http://schemas.openxmlformats.org/officeDocument/2006/relationships/image" Target="../media/image3.png"/><Relationship Id="rId1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2.jpeg"/><Relationship Id="rId7" Type="http://schemas.openxmlformats.org/officeDocument/2006/relationships/image" Target="../media/image1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3.jpg"/><Relationship Id="rId5" Type="http://schemas.openxmlformats.org/officeDocument/2006/relationships/slide" Target="slide17.xml"/><Relationship Id="rId10" Type="http://schemas.openxmlformats.org/officeDocument/2006/relationships/image" Target="../media/image18.svg"/><Relationship Id="rId4" Type="http://schemas.openxmlformats.org/officeDocument/2006/relationships/image" Target="../media/image23.jpe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5.jpeg"/><Relationship Id="rId7" Type="http://schemas.openxmlformats.org/officeDocument/2006/relationships/image" Target="../media/image11.png"/><Relationship Id="rId12" Type="http://schemas.openxmlformats.org/officeDocument/2006/relationships/image" Target="../media/image13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image" Target="../media/image18.svg"/><Relationship Id="rId5" Type="http://schemas.openxmlformats.org/officeDocument/2006/relationships/slide" Target="slide24.xml"/><Relationship Id="rId10" Type="http://schemas.openxmlformats.org/officeDocument/2006/relationships/image" Target="../media/image17.png"/><Relationship Id="rId4" Type="http://schemas.openxmlformats.org/officeDocument/2006/relationships/image" Target="../media/image26.jpeg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.jpg"/><Relationship Id="rId3" Type="http://schemas.openxmlformats.org/officeDocument/2006/relationships/image" Target="../media/image25.jpeg"/><Relationship Id="rId7" Type="http://schemas.openxmlformats.org/officeDocument/2006/relationships/image" Target="../media/image12.svg"/><Relationship Id="rId12" Type="http://schemas.openxmlformats.org/officeDocument/2006/relationships/slide" Target="slide23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slide" Target="slide25.xml"/><Relationship Id="rId5" Type="http://schemas.openxmlformats.org/officeDocument/2006/relationships/slide" Target="slide17.xml"/><Relationship Id="rId10" Type="http://schemas.openxmlformats.org/officeDocument/2006/relationships/image" Target="../media/image18.svg"/><Relationship Id="rId4" Type="http://schemas.openxmlformats.org/officeDocument/2006/relationships/image" Target="../media/image26.jpe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5.jpeg"/><Relationship Id="rId7" Type="http://schemas.openxmlformats.org/officeDocument/2006/relationships/image" Target="../media/image12.sv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3.jpg"/><Relationship Id="rId5" Type="http://schemas.openxmlformats.org/officeDocument/2006/relationships/slide" Target="slide17.xml"/><Relationship Id="rId10" Type="http://schemas.openxmlformats.org/officeDocument/2006/relationships/image" Target="../media/image18.svg"/><Relationship Id="rId4" Type="http://schemas.openxmlformats.org/officeDocument/2006/relationships/image" Target="../media/image26.jpeg"/><Relationship Id="rId9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8.jpeg"/><Relationship Id="rId7" Type="http://schemas.openxmlformats.org/officeDocument/2006/relationships/image" Target="../media/image12.sv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3.jpg"/><Relationship Id="rId5" Type="http://schemas.openxmlformats.org/officeDocument/2006/relationships/slide" Target="slide17.xml"/><Relationship Id="rId10" Type="http://schemas.openxmlformats.org/officeDocument/2006/relationships/image" Target="../media/image18.svg"/><Relationship Id="rId4" Type="http://schemas.openxmlformats.org/officeDocument/2006/relationships/image" Target="../media/image29.jpeg"/><Relationship Id="rId9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1.jpeg"/><Relationship Id="rId7" Type="http://schemas.openxmlformats.org/officeDocument/2006/relationships/slide" Target="slide17.xml"/><Relationship Id="rId12" Type="http://schemas.openxmlformats.org/officeDocument/2006/relationships/image" Target="../media/image13.jp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8.svg"/><Relationship Id="rId5" Type="http://schemas.openxmlformats.org/officeDocument/2006/relationships/slide" Target="slide28.xml"/><Relationship Id="rId10" Type="http://schemas.openxmlformats.org/officeDocument/2006/relationships/image" Target="../media/image17.png"/><Relationship Id="rId4" Type="http://schemas.openxmlformats.org/officeDocument/2006/relationships/image" Target="../media/image32.jpeg"/><Relationship Id="rId9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image" Target="../media/image13.jpg"/><Relationship Id="rId3" Type="http://schemas.openxmlformats.org/officeDocument/2006/relationships/image" Target="../media/image31.jpeg"/><Relationship Id="rId7" Type="http://schemas.openxmlformats.org/officeDocument/2006/relationships/image" Target="../media/image3.png"/><Relationship Id="rId12" Type="http://schemas.openxmlformats.org/officeDocument/2006/relationships/image" Target="../media/image18.sv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11" Type="http://schemas.openxmlformats.org/officeDocument/2006/relationships/image" Target="../media/image17.png"/><Relationship Id="rId5" Type="http://schemas.openxmlformats.org/officeDocument/2006/relationships/slide" Target="slide27.xml"/><Relationship Id="rId10" Type="http://schemas.openxmlformats.org/officeDocument/2006/relationships/image" Target="../media/image12.svg"/><Relationship Id="rId4" Type="http://schemas.openxmlformats.org/officeDocument/2006/relationships/image" Target="../media/image32.jpeg"/><Relationship Id="rId9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jpg"/><Relationship Id="rId3" Type="http://schemas.openxmlformats.org/officeDocument/2006/relationships/image" Target="../media/image31.jpeg"/><Relationship Id="rId7" Type="http://schemas.openxmlformats.org/officeDocument/2006/relationships/slide" Target="slide17.xml"/><Relationship Id="rId12" Type="http://schemas.openxmlformats.org/officeDocument/2006/relationships/slide" Target="slide30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8.svg"/><Relationship Id="rId5" Type="http://schemas.openxmlformats.org/officeDocument/2006/relationships/slide" Target="slide28.xml"/><Relationship Id="rId10" Type="http://schemas.openxmlformats.org/officeDocument/2006/relationships/image" Target="../media/image17.png"/><Relationship Id="rId4" Type="http://schemas.openxmlformats.org/officeDocument/2006/relationships/image" Target="../media/image32.jpe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4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1.jpeg"/><Relationship Id="rId7" Type="http://schemas.openxmlformats.org/officeDocument/2006/relationships/image" Target="../media/image1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image" Target="../media/image13.jpg"/><Relationship Id="rId5" Type="http://schemas.openxmlformats.org/officeDocument/2006/relationships/image" Target="../media/image3.png"/><Relationship Id="rId10" Type="http://schemas.openxmlformats.org/officeDocument/2006/relationships/image" Target="../media/image18.svg"/><Relationship Id="rId4" Type="http://schemas.openxmlformats.org/officeDocument/2006/relationships/image" Target="../media/image32.jpeg"/><Relationship Id="rId9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slide" Target="slide32.xml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35.xml"/><Relationship Id="rId4" Type="http://schemas.openxmlformats.org/officeDocument/2006/relationships/slide" Target="slide39.xml"/><Relationship Id="rId9" Type="http://schemas.openxmlformats.org/officeDocument/2006/relationships/image" Target="../media/image33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5.jpg"/><Relationship Id="rId7" Type="http://schemas.openxmlformats.org/officeDocument/2006/relationships/image" Target="../media/image11.png"/><Relationship Id="rId12" Type="http://schemas.openxmlformats.org/officeDocument/2006/relationships/image" Target="../media/image33.gif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11" Type="http://schemas.openxmlformats.org/officeDocument/2006/relationships/image" Target="../media/image18.svg"/><Relationship Id="rId5" Type="http://schemas.openxmlformats.org/officeDocument/2006/relationships/slide" Target="slide33.xml"/><Relationship Id="rId10" Type="http://schemas.openxmlformats.org/officeDocument/2006/relationships/image" Target="../media/image17.png"/><Relationship Id="rId4" Type="http://schemas.openxmlformats.org/officeDocument/2006/relationships/image" Target="../media/image36.jpg"/><Relationship Id="rId9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33.gif"/><Relationship Id="rId3" Type="http://schemas.openxmlformats.org/officeDocument/2006/relationships/image" Target="../media/image35.jpg"/><Relationship Id="rId7" Type="http://schemas.openxmlformats.org/officeDocument/2006/relationships/image" Target="../media/image11.png"/><Relationship Id="rId12" Type="http://schemas.openxmlformats.org/officeDocument/2006/relationships/slide" Target="slide34.xm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11" Type="http://schemas.openxmlformats.org/officeDocument/2006/relationships/image" Target="../media/image18.svg"/><Relationship Id="rId5" Type="http://schemas.openxmlformats.org/officeDocument/2006/relationships/slide" Target="slide32.xml"/><Relationship Id="rId10" Type="http://schemas.openxmlformats.org/officeDocument/2006/relationships/image" Target="../media/image17.png"/><Relationship Id="rId4" Type="http://schemas.openxmlformats.org/officeDocument/2006/relationships/image" Target="../media/image36.jpg"/><Relationship Id="rId9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5.jpg"/><Relationship Id="rId7" Type="http://schemas.openxmlformats.org/officeDocument/2006/relationships/image" Target="../media/image12.sv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3.gif"/><Relationship Id="rId5" Type="http://schemas.openxmlformats.org/officeDocument/2006/relationships/slide" Target="slide31.xml"/><Relationship Id="rId10" Type="http://schemas.openxmlformats.org/officeDocument/2006/relationships/image" Target="../media/image18.svg"/><Relationship Id="rId4" Type="http://schemas.openxmlformats.org/officeDocument/2006/relationships/image" Target="../media/image36.jpg"/><Relationship Id="rId9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8.jpg"/><Relationship Id="rId7" Type="http://schemas.openxmlformats.org/officeDocument/2006/relationships/image" Target="../media/image11.png"/><Relationship Id="rId12" Type="http://schemas.openxmlformats.org/officeDocument/2006/relationships/image" Target="../media/image33.gif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11" Type="http://schemas.openxmlformats.org/officeDocument/2006/relationships/image" Target="../media/image18.svg"/><Relationship Id="rId5" Type="http://schemas.openxmlformats.org/officeDocument/2006/relationships/slide" Target="slide36.xml"/><Relationship Id="rId10" Type="http://schemas.openxmlformats.org/officeDocument/2006/relationships/image" Target="../media/image17.png"/><Relationship Id="rId4" Type="http://schemas.openxmlformats.org/officeDocument/2006/relationships/image" Target="../media/image39.jpg"/><Relationship Id="rId9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gif"/><Relationship Id="rId3" Type="http://schemas.openxmlformats.org/officeDocument/2006/relationships/image" Target="../media/image38.jpg"/><Relationship Id="rId7" Type="http://schemas.openxmlformats.org/officeDocument/2006/relationships/slide" Target="slide31.xml"/><Relationship Id="rId12" Type="http://schemas.openxmlformats.org/officeDocument/2006/relationships/image" Target="../media/image18.sv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6" Type="http://schemas.openxmlformats.org/officeDocument/2006/relationships/slide" Target="slide37.xml"/><Relationship Id="rId11" Type="http://schemas.openxmlformats.org/officeDocument/2006/relationships/image" Target="../media/image17.png"/><Relationship Id="rId5" Type="http://schemas.openxmlformats.org/officeDocument/2006/relationships/slide" Target="slide35.xml"/><Relationship Id="rId10" Type="http://schemas.openxmlformats.org/officeDocument/2006/relationships/image" Target="../media/image3.png"/><Relationship Id="rId4" Type="http://schemas.openxmlformats.org/officeDocument/2006/relationships/image" Target="../media/image39.jpg"/><Relationship Id="rId9" Type="http://schemas.openxmlformats.org/officeDocument/2006/relationships/image" Target="../media/image12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33.gif"/><Relationship Id="rId3" Type="http://schemas.openxmlformats.org/officeDocument/2006/relationships/image" Target="../media/image38.jpg"/><Relationship Id="rId7" Type="http://schemas.openxmlformats.org/officeDocument/2006/relationships/image" Target="../media/image11.png"/><Relationship Id="rId12" Type="http://schemas.openxmlformats.org/officeDocument/2006/relationships/slide" Target="slide38.xm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11" Type="http://schemas.openxmlformats.org/officeDocument/2006/relationships/image" Target="../media/image18.svg"/><Relationship Id="rId5" Type="http://schemas.openxmlformats.org/officeDocument/2006/relationships/slide" Target="slide36.xml"/><Relationship Id="rId10" Type="http://schemas.openxmlformats.org/officeDocument/2006/relationships/image" Target="../media/image17.png"/><Relationship Id="rId4" Type="http://schemas.openxmlformats.org/officeDocument/2006/relationships/image" Target="../media/image39.jpg"/><Relationship Id="rId9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33.gif"/><Relationship Id="rId3" Type="http://schemas.openxmlformats.org/officeDocument/2006/relationships/image" Target="../media/image38.jpg"/><Relationship Id="rId7" Type="http://schemas.openxmlformats.org/officeDocument/2006/relationships/image" Target="../media/image11.png"/><Relationship Id="rId12" Type="http://schemas.openxmlformats.org/officeDocument/2006/relationships/slide" Target="slide39.xm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11" Type="http://schemas.openxmlformats.org/officeDocument/2006/relationships/image" Target="../media/image18.svg"/><Relationship Id="rId5" Type="http://schemas.openxmlformats.org/officeDocument/2006/relationships/slide" Target="slide35.xml"/><Relationship Id="rId10" Type="http://schemas.openxmlformats.org/officeDocument/2006/relationships/image" Target="../media/image17.png"/><Relationship Id="rId4" Type="http://schemas.openxmlformats.org/officeDocument/2006/relationships/image" Target="../media/image39.jpg"/><Relationship Id="rId9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1.jpg"/><Relationship Id="rId7" Type="http://schemas.openxmlformats.org/officeDocument/2006/relationships/image" Target="../media/image12.sv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3.gif"/><Relationship Id="rId5" Type="http://schemas.openxmlformats.org/officeDocument/2006/relationships/slide" Target="slide31.xml"/><Relationship Id="rId10" Type="http://schemas.openxmlformats.org/officeDocument/2006/relationships/image" Target="../media/image18.svg"/><Relationship Id="rId4" Type="http://schemas.openxmlformats.org/officeDocument/2006/relationships/image" Target="../media/image42.jp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image" Target="../media/image3.png"/><Relationship Id="rId7" Type="http://schemas.openxmlformats.org/officeDocument/2006/relationships/image" Target="../media/image12.sv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slide" Target="slide10.xml"/><Relationship Id="rId4" Type="http://schemas.openxmlformats.org/officeDocument/2006/relationships/slide" Target="slide41.xml"/><Relationship Id="rId9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40.xml"/><Relationship Id="rId7" Type="http://schemas.openxmlformats.org/officeDocument/2006/relationships/image" Target="../media/image44.png"/><Relationship Id="rId12" Type="http://schemas.openxmlformats.org/officeDocument/2006/relationships/image" Target="../media/image43.png"/><Relationship Id="rId2" Type="http://schemas.openxmlformats.org/officeDocument/2006/relationships/slide" Target="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0.svg"/><Relationship Id="rId5" Type="http://schemas.openxmlformats.org/officeDocument/2006/relationships/image" Target="../media/image12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13" Type="http://schemas.openxmlformats.org/officeDocument/2006/relationships/image" Target="../media/image43.png"/><Relationship Id="rId3" Type="http://schemas.openxmlformats.org/officeDocument/2006/relationships/slide" Target="slide40.xml"/><Relationship Id="rId7" Type="http://schemas.openxmlformats.org/officeDocument/2006/relationships/image" Target="../media/image44.png"/><Relationship Id="rId12" Type="http://schemas.openxmlformats.org/officeDocument/2006/relationships/image" Target="../media/image20.svg"/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12.svg"/><Relationship Id="rId10" Type="http://schemas.openxmlformats.org/officeDocument/2006/relationships/image" Target="../media/image18.sv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40.xml"/><Relationship Id="rId7" Type="http://schemas.openxmlformats.org/officeDocument/2006/relationships/image" Target="../media/image44.png"/><Relationship Id="rId12" Type="http://schemas.openxmlformats.org/officeDocument/2006/relationships/image" Target="../media/image43.png"/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0.svg"/><Relationship Id="rId5" Type="http://schemas.openxmlformats.org/officeDocument/2006/relationships/image" Target="../media/image12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40.xml"/><Relationship Id="rId7" Type="http://schemas.openxmlformats.org/officeDocument/2006/relationships/image" Target="../media/image44.png"/><Relationship Id="rId12" Type="http://schemas.openxmlformats.org/officeDocument/2006/relationships/image" Target="../media/image43.png"/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0.svg"/><Relationship Id="rId5" Type="http://schemas.openxmlformats.org/officeDocument/2006/relationships/image" Target="../media/image12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13" Type="http://schemas.openxmlformats.org/officeDocument/2006/relationships/image" Target="../media/image43.png"/><Relationship Id="rId3" Type="http://schemas.openxmlformats.org/officeDocument/2006/relationships/slide" Target="slide40.xml"/><Relationship Id="rId7" Type="http://schemas.openxmlformats.org/officeDocument/2006/relationships/image" Target="../media/image44.png"/><Relationship Id="rId12" Type="http://schemas.openxmlformats.org/officeDocument/2006/relationships/image" Target="../media/image20.svg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12.svg"/><Relationship Id="rId10" Type="http://schemas.openxmlformats.org/officeDocument/2006/relationships/image" Target="../media/image18.sv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40.xml"/><Relationship Id="rId7" Type="http://schemas.openxmlformats.org/officeDocument/2006/relationships/image" Target="../media/image44.png"/><Relationship Id="rId12" Type="http://schemas.openxmlformats.org/officeDocument/2006/relationships/image" Target="../media/image43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0.svg"/><Relationship Id="rId5" Type="http://schemas.openxmlformats.org/officeDocument/2006/relationships/image" Target="../media/image12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3.png"/><Relationship Id="rId3" Type="http://schemas.openxmlformats.org/officeDocument/2006/relationships/slide" Target="slide40.xml"/><Relationship Id="rId7" Type="http://schemas.openxmlformats.org/officeDocument/2006/relationships/image" Target="../media/image44.png"/><Relationship Id="rId12" Type="http://schemas.openxmlformats.org/officeDocument/2006/relationships/image" Target="../media/image20.svg"/><Relationship Id="rId2" Type="http://schemas.openxmlformats.org/officeDocument/2006/relationships/slide" Target="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12.svg"/><Relationship Id="rId10" Type="http://schemas.openxmlformats.org/officeDocument/2006/relationships/slide" Target="slide48.xml"/><Relationship Id="rId4" Type="http://schemas.openxmlformats.org/officeDocument/2006/relationships/image" Target="../media/image11.png"/><Relationship Id="rId9" Type="http://schemas.openxmlformats.org/officeDocument/2006/relationships/image" Target="../media/image18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44.png"/><Relationship Id="rId12" Type="http://schemas.openxmlformats.org/officeDocument/2006/relationships/image" Target="../media/image43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0.svg"/><Relationship Id="rId5" Type="http://schemas.openxmlformats.org/officeDocument/2006/relationships/slide" Target="slide3.xml"/><Relationship Id="rId10" Type="http://schemas.openxmlformats.org/officeDocument/2006/relationships/image" Target="../media/image19.png"/><Relationship Id="rId4" Type="http://schemas.openxmlformats.org/officeDocument/2006/relationships/image" Target="../media/image12.svg"/><Relationship Id="rId9" Type="http://schemas.openxmlformats.org/officeDocument/2006/relationships/image" Target="../media/image18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png"/><Relationship Id="rId7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4.xml"/><Relationship Id="rId4" Type="http://schemas.openxmlformats.org/officeDocument/2006/relationships/image" Target="../media/image5.PNG"/><Relationship Id="rId9" Type="http://schemas.openxmlformats.org/officeDocument/2006/relationships/slide" Target="slide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1.xml"/><Relationship Id="rId4" Type="http://schemas.openxmlformats.org/officeDocument/2006/relationships/image" Target="../media/image46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45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2.xml"/><Relationship Id="rId5" Type="http://schemas.openxmlformats.org/officeDocument/2006/relationships/slide" Target="slide50.xml"/><Relationship Id="rId4" Type="http://schemas.openxmlformats.org/officeDocument/2006/relationships/image" Target="../media/image46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sv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.png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image" Target="../media/image7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0139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C9398-4CBB-4451-BEC4-0F6BC884EEF9}"/>
              </a:ext>
            </a:extLst>
          </p:cNvPr>
          <p:cNvSpPr txBox="1"/>
          <p:nvPr/>
        </p:nvSpPr>
        <p:spPr>
          <a:xfrm>
            <a:off x="4156211" y="542696"/>
            <a:ext cx="2997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Rockwell" panose="02060603020205020403" pitchFamily="18" charset="0"/>
                <a:cs typeface="Arial" panose="020B0604020202020204" pitchFamily="34" charset="0"/>
              </a:rPr>
              <a:t>ShoppingApp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B4CD6-A525-4489-9FE7-6DBB5AF9BA5B}"/>
              </a:ext>
            </a:extLst>
          </p:cNvPr>
          <p:cNvSpPr txBox="1"/>
          <p:nvPr/>
        </p:nvSpPr>
        <p:spPr>
          <a:xfrm>
            <a:off x="3412617" y="2669709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DD3D9"/>
                </a:solidFill>
              </a:rPr>
              <a:t>Login</a:t>
            </a:r>
            <a:r>
              <a:rPr lang="en-GB" dirty="0">
                <a:solidFill>
                  <a:srgbClr val="CDD3D9"/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0F442-6DDA-4ED2-A424-BF50582CA627}"/>
              </a:ext>
            </a:extLst>
          </p:cNvPr>
          <p:cNvSpPr txBox="1"/>
          <p:nvPr/>
        </p:nvSpPr>
        <p:spPr>
          <a:xfrm>
            <a:off x="3412617" y="3590925"/>
            <a:ext cx="306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DD3D9"/>
                </a:solidFill>
              </a:rPr>
              <a:t>Password: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2574AF-E2FF-4CED-A354-8F8F95CB9172}"/>
              </a:ext>
            </a:extLst>
          </p:cNvPr>
          <p:cNvSpPr/>
          <p:nvPr/>
        </p:nvSpPr>
        <p:spPr>
          <a:xfrm>
            <a:off x="3412617" y="3095908"/>
            <a:ext cx="3740658" cy="43815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18CD63-E0EC-4906-A667-C60E667059BB}"/>
              </a:ext>
            </a:extLst>
          </p:cNvPr>
          <p:cNvSpPr/>
          <p:nvPr/>
        </p:nvSpPr>
        <p:spPr>
          <a:xfrm>
            <a:off x="3412616" y="3988843"/>
            <a:ext cx="3740658" cy="43815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283C80-95D3-4B86-96D6-7694754EA483}"/>
              </a:ext>
            </a:extLst>
          </p:cNvPr>
          <p:cNvSpPr txBox="1"/>
          <p:nvPr/>
        </p:nvSpPr>
        <p:spPr>
          <a:xfrm>
            <a:off x="3412617" y="3153058"/>
            <a:ext cx="355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Login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73A50-F241-4B28-A1F1-E52206CA834B}"/>
              </a:ext>
            </a:extLst>
          </p:cNvPr>
          <p:cNvSpPr txBox="1"/>
          <p:nvPr/>
        </p:nvSpPr>
        <p:spPr>
          <a:xfrm>
            <a:off x="3412616" y="4017124"/>
            <a:ext cx="362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•••••••••••••</a:t>
            </a:r>
          </a:p>
        </p:txBody>
      </p:sp>
      <p:sp>
        <p:nvSpPr>
          <p:cNvPr id="12" name="Rectangle: Rounded Corners 11">
            <a:hlinkClick r:id="rId2" action="ppaction://hlinksldjump"/>
            <a:extLst>
              <a:ext uri="{FF2B5EF4-FFF2-40B4-BE49-F238E27FC236}">
                <a16:creationId xmlns:a16="http://schemas.microsoft.com/office/drawing/2014/main" id="{772F0DD4-E147-4586-BCCA-F3202FFB437C}"/>
              </a:ext>
            </a:extLst>
          </p:cNvPr>
          <p:cNvSpPr/>
          <p:nvPr/>
        </p:nvSpPr>
        <p:spPr>
          <a:xfrm>
            <a:off x="3920475" y="5038725"/>
            <a:ext cx="2918475" cy="571500"/>
          </a:xfrm>
          <a:prstGeom prst="round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Login</a:t>
            </a:r>
          </a:p>
        </p:txBody>
      </p:sp>
      <p:pic>
        <p:nvPicPr>
          <p:cNvPr id="16" name="Graphic 15" descr="Shopping basket">
            <a:extLst>
              <a:ext uri="{FF2B5EF4-FFF2-40B4-BE49-F238E27FC236}">
                <a16:creationId xmlns:a16="http://schemas.microsoft.com/office/drawing/2014/main" id="{D502778A-F39C-43F1-843B-394931FA4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763" y="2910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3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33" name="Picture 32">
            <a:hlinkClick r:id="rId2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A28BC6CF-5EEF-4718-9D06-5D17414B0E80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hlinkClick r:id="rId4" action="ppaction://hlinksldjump"/>
            <a:extLst>
              <a:ext uri="{FF2B5EF4-FFF2-40B4-BE49-F238E27FC236}">
                <a16:creationId xmlns:a16="http://schemas.microsoft.com/office/drawing/2014/main" id="{09EA7883-7132-4521-9905-C4041B425DFB}"/>
              </a:ext>
            </a:extLst>
          </p:cNvPr>
          <p:cNvSpPr txBox="1"/>
          <p:nvPr/>
        </p:nvSpPr>
        <p:spPr>
          <a:xfrm>
            <a:off x="3421930" y="1249051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Corner Shops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EDA9209-C9C8-4B6F-85B9-3C431C319FD6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331B4-652D-41D5-96AE-DC099BFF92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45" y="2211193"/>
            <a:ext cx="4087776" cy="3397756"/>
          </a:xfrm>
          <a:prstGeom prst="rect">
            <a:avLst/>
          </a:prstGeom>
        </p:spPr>
      </p:pic>
      <p:sp>
        <p:nvSpPr>
          <p:cNvPr id="3" name="Action Button: Blank 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8D979BA-A9C7-4C77-99FE-A016DEA4486E}"/>
              </a:ext>
            </a:extLst>
          </p:cNvPr>
          <p:cNvSpPr/>
          <p:nvPr/>
        </p:nvSpPr>
        <p:spPr>
          <a:xfrm>
            <a:off x="3524250" y="4260850"/>
            <a:ext cx="990600" cy="165100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9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53114A9-ACF3-49BB-832A-9E55964B2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43" y="2232388"/>
            <a:ext cx="4087776" cy="3397756"/>
          </a:xfrm>
          <a:prstGeom prst="rect">
            <a:avLst/>
          </a:prstGeom>
        </p:spPr>
      </p:pic>
      <p:pic>
        <p:nvPicPr>
          <p:cNvPr id="33" name="Picture 32">
            <a:hlinkClick r:id="rId3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8BC6CF-5EEF-4718-9D06-5D17414B0E80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09EA7883-7132-4521-9905-C4041B425DFB}"/>
              </a:ext>
            </a:extLst>
          </p:cNvPr>
          <p:cNvSpPr txBox="1"/>
          <p:nvPr/>
        </p:nvSpPr>
        <p:spPr>
          <a:xfrm>
            <a:off x="3421930" y="1249051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Corner Shops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EDA9209-C9C8-4B6F-85B9-3C431C319FD6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8DE450-F256-4F79-A226-73ED5FDE1335}"/>
              </a:ext>
            </a:extLst>
          </p:cNvPr>
          <p:cNvSpPr/>
          <p:nvPr/>
        </p:nvSpPr>
        <p:spPr>
          <a:xfrm>
            <a:off x="3341445" y="1703963"/>
            <a:ext cx="4087777" cy="2550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E19679FB-F144-49CC-9C01-7CA2C47E6FC4}"/>
              </a:ext>
            </a:extLst>
          </p:cNvPr>
          <p:cNvSpPr txBox="1"/>
          <p:nvPr/>
        </p:nvSpPr>
        <p:spPr>
          <a:xfrm>
            <a:off x="3421930" y="1773524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Tesco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BDA9E498-C34C-496D-AC77-359704629434}"/>
              </a:ext>
            </a:extLst>
          </p:cNvPr>
          <p:cNvSpPr txBox="1"/>
          <p:nvPr/>
        </p:nvSpPr>
        <p:spPr>
          <a:xfrm>
            <a:off x="3421926" y="2337725"/>
            <a:ext cx="400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Sainsbury’s</a:t>
            </a:r>
          </a:p>
        </p:txBody>
      </p:sp>
      <p:sp>
        <p:nvSpPr>
          <p:cNvPr id="12" name="TextBox 11">
            <a:hlinkClick r:id="rId5" action="ppaction://hlinksldjump"/>
            <a:extLst>
              <a:ext uri="{FF2B5EF4-FFF2-40B4-BE49-F238E27FC236}">
                <a16:creationId xmlns:a16="http://schemas.microsoft.com/office/drawing/2014/main" id="{A3455A59-DACE-453E-8133-17B2D2A1D30C}"/>
              </a:ext>
            </a:extLst>
          </p:cNvPr>
          <p:cNvSpPr txBox="1"/>
          <p:nvPr/>
        </p:nvSpPr>
        <p:spPr>
          <a:xfrm>
            <a:off x="3421923" y="3007430"/>
            <a:ext cx="400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Corner Shops</a:t>
            </a:r>
          </a:p>
        </p:txBody>
      </p:sp>
      <p:sp>
        <p:nvSpPr>
          <p:cNvPr id="16" name="TextBox 15">
            <a:hlinkClick r:id="rId8" action="ppaction://hlinksldjump"/>
            <a:extLst>
              <a:ext uri="{FF2B5EF4-FFF2-40B4-BE49-F238E27FC236}">
                <a16:creationId xmlns:a16="http://schemas.microsoft.com/office/drawing/2014/main" id="{043BC823-520B-4343-864B-65E106854AA7}"/>
              </a:ext>
            </a:extLst>
          </p:cNvPr>
          <p:cNvSpPr txBox="1"/>
          <p:nvPr/>
        </p:nvSpPr>
        <p:spPr>
          <a:xfrm>
            <a:off x="3421923" y="3664134"/>
            <a:ext cx="400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Markets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5C1E9D-8B07-43D2-BE94-EB8465913A28}"/>
              </a:ext>
            </a:extLst>
          </p:cNvPr>
          <p:cNvCxnSpPr/>
          <p:nvPr/>
        </p:nvCxnSpPr>
        <p:spPr>
          <a:xfrm>
            <a:off x="3341444" y="2237555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F3046B-C5D8-4218-B47B-1C7FAEAAB922}"/>
              </a:ext>
            </a:extLst>
          </p:cNvPr>
          <p:cNvCxnSpPr/>
          <p:nvPr/>
        </p:nvCxnSpPr>
        <p:spPr>
          <a:xfrm>
            <a:off x="3341444" y="2847128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32CF6C-28E3-43B8-9B36-6C7E59D14944}"/>
              </a:ext>
            </a:extLst>
          </p:cNvPr>
          <p:cNvCxnSpPr/>
          <p:nvPr/>
        </p:nvCxnSpPr>
        <p:spPr>
          <a:xfrm>
            <a:off x="3341444" y="3526762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0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33" name="Picture 32">
            <a:hlinkClick r:id="rId2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A28BC6CF-5EEF-4718-9D06-5D17414B0E80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hlinkClick r:id="rId4" action="ppaction://hlinksldjump"/>
            <a:extLst>
              <a:ext uri="{FF2B5EF4-FFF2-40B4-BE49-F238E27FC236}">
                <a16:creationId xmlns:a16="http://schemas.microsoft.com/office/drawing/2014/main" id="{09EA7883-7132-4521-9905-C4041B425DFB}"/>
              </a:ext>
            </a:extLst>
          </p:cNvPr>
          <p:cNvSpPr txBox="1"/>
          <p:nvPr/>
        </p:nvSpPr>
        <p:spPr>
          <a:xfrm>
            <a:off x="3421930" y="1249051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Markets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EDA9209-C9C8-4B6F-85B9-3C431C319FD6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AF89B-0E2C-43F6-997B-1A4E221AC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2000249"/>
            <a:ext cx="3035300" cy="39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8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33" name="Picture 32">
            <a:hlinkClick r:id="rId2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8BC6CF-5EEF-4718-9D06-5D17414B0E80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hlinkClick r:id="rId4" action="ppaction://hlinksldjump"/>
            <a:extLst>
              <a:ext uri="{FF2B5EF4-FFF2-40B4-BE49-F238E27FC236}">
                <a16:creationId xmlns:a16="http://schemas.microsoft.com/office/drawing/2014/main" id="{09EA7883-7132-4521-9905-C4041B425DFB}"/>
              </a:ext>
            </a:extLst>
          </p:cNvPr>
          <p:cNvSpPr txBox="1"/>
          <p:nvPr/>
        </p:nvSpPr>
        <p:spPr>
          <a:xfrm>
            <a:off x="3421930" y="1249051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Market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EDA9209-C9C8-4B6F-85B9-3C431C319FD6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AF89B-0E2C-43F6-997B-1A4E221AC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2000249"/>
            <a:ext cx="3035300" cy="39249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7C62B8-7DBA-44B0-90B4-F5E30C9DE181}"/>
              </a:ext>
            </a:extLst>
          </p:cNvPr>
          <p:cNvSpPr/>
          <p:nvPr/>
        </p:nvSpPr>
        <p:spPr>
          <a:xfrm>
            <a:off x="3341446" y="1703963"/>
            <a:ext cx="4087777" cy="2550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6CD29F8C-2295-426C-8BE3-622AF7F84FB4}"/>
              </a:ext>
            </a:extLst>
          </p:cNvPr>
          <p:cNvSpPr txBox="1"/>
          <p:nvPr/>
        </p:nvSpPr>
        <p:spPr>
          <a:xfrm>
            <a:off x="3421931" y="1773524"/>
            <a:ext cx="40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Tesco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48A61EF5-46D2-478B-B019-99FB560681AD}"/>
              </a:ext>
            </a:extLst>
          </p:cNvPr>
          <p:cNvSpPr txBox="1"/>
          <p:nvPr/>
        </p:nvSpPr>
        <p:spPr>
          <a:xfrm>
            <a:off x="3421927" y="2337725"/>
            <a:ext cx="400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Sainsbury’s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8D64BB66-E9D6-4D58-8A01-A42866995ED7}"/>
              </a:ext>
            </a:extLst>
          </p:cNvPr>
          <p:cNvSpPr txBox="1"/>
          <p:nvPr/>
        </p:nvSpPr>
        <p:spPr>
          <a:xfrm>
            <a:off x="3421924" y="3007430"/>
            <a:ext cx="40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Corner Shops</a:t>
            </a:r>
          </a:p>
        </p:txBody>
      </p:sp>
      <p:sp>
        <p:nvSpPr>
          <p:cNvPr id="16" name="TextBox 15">
            <a:hlinkClick r:id="rId4" action="ppaction://hlinksldjump"/>
            <a:extLst>
              <a:ext uri="{FF2B5EF4-FFF2-40B4-BE49-F238E27FC236}">
                <a16:creationId xmlns:a16="http://schemas.microsoft.com/office/drawing/2014/main" id="{1D935836-72FE-4770-9BDF-F78A171F6425}"/>
              </a:ext>
            </a:extLst>
          </p:cNvPr>
          <p:cNvSpPr txBox="1"/>
          <p:nvPr/>
        </p:nvSpPr>
        <p:spPr>
          <a:xfrm>
            <a:off x="3421924" y="3664134"/>
            <a:ext cx="40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Markets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D5DBE1-6E75-432A-8DD1-EA06F5991B7F}"/>
              </a:ext>
            </a:extLst>
          </p:cNvPr>
          <p:cNvCxnSpPr/>
          <p:nvPr/>
        </p:nvCxnSpPr>
        <p:spPr>
          <a:xfrm>
            <a:off x="3341445" y="2237555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A380F7-D1CA-48C3-9ADF-ECBF4450C089}"/>
              </a:ext>
            </a:extLst>
          </p:cNvPr>
          <p:cNvCxnSpPr/>
          <p:nvPr/>
        </p:nvCxnSpPr>
        <p:spPr>
          <a:xfrm>
            <a:off x="3341445" y="2847128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E2E8E5-5714-4F83-B814-83EDA210ABDB}"/>
              </a:ext>
            </a:extLst>
          </p:cNvPr>
          <p:cNvCxnSpPr/>
          <p:nvPr/>
        </p:nvCxnSpPr>
        <p:spPr>
          <a:xfrm>
            <a:off x="3341445" y="3526762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4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B4A1CE-5DEA-4973-A8FA-315BB7F1460F}"/>
              </a:ext>
            </a:extLst>
          </p:cNvPr>
          <p:cNvGrpSpPr/>
          <p:nvPr/>
        </p:nvGrpSpPr>
        <p:grpSpPr>
          <a:xfrm>
            <a:off x="3412067" y="1764214"/>
            <a:ext cx="1151466" cy="1092200"/>
            <a:chOff x="3445934" y="1222347"/>
            <a:chExt cx="1151466" cy="1092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20479A-3C2B-406E-AD65-3940123E9C6E}"/>
                </a:ext>
              </a:extLst>
            </p:cNvPr>
            <p:cNvSpPr/>
            <p:nvPr/>
          </p:nvSpPr>
          <p:spPr>
            <a:xfrm>
              <a:off x="3445934" y="1222347"/>
              <a:ext cx="1151466" cy="1092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>
              <a:hlinkClick r:id="rId2" action="ppaction://hlinksldjump"/>
              <a:extLst>
                <a:ext uri="{FF2B5EF4-FFF2-40B4-BE49-F238E27FC236}">
                  <a16:creationId xmlns:a16="http://schemas.microsoft.com/office/drawing/2014/main" id="{241C6570-1DA4-4BDF-9F50-EFAF196F5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819" y="1362599"/>
              <a:ext cx="811695" cy="81169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4ED611-8D9F-472B-BF9D-FBE3BD6F32FE}"/>
              </a:ext>
            </a:extLst>
          </p:cNvPr>
          <p:cNvSpPr txBox="1"/>
          <p:nvPr/>
        </p:nvSpPr>
        <p:spPr>
          <a:xfrm>
            <a:off x="3412067" y="1100127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You selected: Sainsbury’s Local at &lt;Address&gt;</a:t>
            </a:r>
          </a:p>
        </p:txBody>
      </p:sp>
      <p:pic>
        <p:nvPicPr>
          <p:cNvPr id="12" name="Graphic 11" descr="Arrow: U-turn">
            <a:hlinkClick r:id="rId4" action="ppaction://hlinksldjump"/>
            <a:extLst>
              <a:ext uri="{FF2B5EF4-FFF2-40B4-BE49-F238E27FC236}">
                <a16:creationId xmlns:a16="http://schemas.microsoft.com/office/drawing/2014/main" id="{665DBB81-29A4-43C1-B8B4-FB067FA8A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2482" y="5834144"/>
            <a:ext cx="568427" cy="568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2920B7-67F2-4241-B71E-11E555302F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73605"/>
            <a:ext cx="676762" cy="5979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009641-5CFF-49E9-B0B7-A3DD20372172}"/>
              </a:ext>
            </a:extLst>
          </p:cNvPr>
          <p:cNvSpPr txBox="1"/>
          <p:nvPr/>
        </p:nvSpPr>
        <p:spPr>
          <a:xfrm>
            <a:off x="4089310" y="487932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Your Shopping</a:t>
            </a:r>
          </a:p>
        </p:txBody>
      </p:sp>
    </p:spTree>
    <p:extLst>
      <p:ext uri="{BB962C8B-B14F-4D97-AF65-F5344CB8AC3E}">
        <p14:creationId xmlns:p14="http://schemas.microsoft.com/office/powerpoint/2010/main" val="92273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B4A1CE-5DEA-4973-A8FA-315BB7F1460F}"/>
              </a:ext>
            </a:extLst>
          </p:cNvPr>
          <p:cNvGrpSpPr/>
          <p:nvPr/>
        </p:nvGrpSpPr>
        <p:grpSpPr>
          <a:xfrm>
            <a:off x="3412067" y="1764214"/>
            <a:ext cx="1151466" cy="1092200"/>
            <a:chOff x="3445934" y="1222347"/>
            <a:chExt cx="1151466" cy="1092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20479A-3C2B-406E-AD65-3940123E9C6E}"/>
                </a:ext>
              </a:extLst>
            </p:cNvPr>
            <p:cNvSpPr/>
            <p:nvPr/>
          </p:nvSpPr>
          <p:spPr>
            <a:xfrm>
              <a:off x="3445934" y="1222347"/>
              <a:ext cx="1151466" cy="1092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>
              <a:hlinkClick r:id="rId2" action="ppaction://hlinksldjump"/>
              <a:extLst>
                <a:ext uri="{FF2B5EF4-FFF2-40B4-BE49-F238E27FC236}">
                  <a16:creationId xmlns:a16="http://schemas.microsoft.com/office/drawing/2014/main" id="{241C6570-1DA4-4BDF-9F50-EFAF196F5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819" y="1362599"/>
              <a:ext cx="811695" cy="81169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4ED611-8D9F-472B-BF9D-FBE3BD6F32FE}"/>
              </a:ext>
            </a:extLst>
          </p:cNvPr>
          <p:cNvSpPr txBox="1"/>
          <p:nvPr/>
        </p:nvSpPr>
        <p:spPr>
          <a:xfrm>
            <a:off x="3412067" y="1100127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You selected: Tesco Express at &lt;Address&gt;</a:t>
            </a:r>
          </a:p>
        </p:txBody>
      </p:sp>
      <p:pic>
        <p:nvPicPr>
          <p:cNvPr id="12" name="Graphic 11" descr="Arrow: U-turn">
            <a:hlinkClick r:id="rId4" action="ppaction://hlinksldjump"/>
            <a:extLst>
              <a:ext uri="{FF2B5EF4-FFF2-40B4-BE49-F238E27FC236}">
                <a16:creationId xmlns:a16="http://schemas.microsoft.com/office/drawing/2014/main" id="{20A21FAE-5365-4FDE-BC51-EEB5A08C8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2482" y="5834144"/>
            <a:ext cx="568427" cy="568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C65859-0B6D-43DF-8CB8-2CD67C9642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73605"/>
            <a:ext cx="676762" cy="5979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EDB395-FBAE-4BB7-821E-53595E3A5F26}"/>
              </a:ext>
            </a:extLst>
          </p:cNvPr>
          <p:cNvSpPr txBox="1"/>
          <p:nvPr/>
        </p:nvSpPr>
        <p:spPr>
          <a:xfrm>
            <a:off x="4089310" y="487932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Your Shopping</a:t>
            </a:r>
          </a:p>
        </p:txBody>
      </p:sp>
    </p:spTree>
    <p:extLst>
      <p:ext uri="{BB962C8B-B14F-4D97-AF65-F5344CB8AC3E}">
        <p14:creationId xmlns:p14="http://schemas.microsoft.com/office/powerpoint/2010/main" val="257904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0A8EE-2EAC-4491-B6FA-E888CFC98550}"/>
              </a:ext>
            </a:extLst>
          </p:cNvPr>
          <p:cNvSpPr txBox="1"/>
          <p:nvPr/>
        </p:nvSpPr>
        <p:spPr>
          <a:xfrm>
            <a:off x="4089310" y="487932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Your Shopping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B4A1CE-5DEA-4973-A8FA-315BB7F1460F}"/>
              </a:ext>
            </a:extLst>
          </p:cNvPr>
          <p:cNvGrpSpPr/>
          <p:nvPr/>
        </p:nvGrpSpPr>
        <p:grpSpPr>
          <a:xfrm>
            <a:off x="3412067" y="1764214"/>
            <a:ext cx="1151466" cy="1092200"/>
            <a:chOff x="3445934" y="1222347"/>
            <a:chExt cx="1151466" cy="1092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20479A-3C2B-406E-AD65-3940123E9C6E}"/>
                </a:ext>
              </a:extLst>
            </p:cNvPr>
            <p:cNvSpPr/>
            <p:nvPr/>
          </p:nvSpPr>
          <p:spPr>
            <a:xfrm>
              <a:off x="3445934" y="1222347"/>
              <a:ext cx="1151466" cy="1092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>
              <a:hlinkClick r:id="rId2" action="ppaction://hlinksldjump"/>
              <a:extLst>
                <a:ext uri="{FF2B5EF4-FFF2-40B4-BE49-F238E27FC236}">
                  <a16:creationId xmlns:a16="http://schemas.microsoft.com/office/drawing/2014/main" id="{241C6570-1DA4-4BDF-9F50-EFAF196F5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819" y="1362599"/>
              <a:ext cx="811695" cy="81169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4ED611-8D9F-472B-BF9D-FBE3BD6F32FE}"/>
              </a:ext>
            </a:extLst>
          </p:cNvPr>
          <p:cNvSpPr txBox="1"/>
          <p:nvPr/>
        </p:nvSpPr>
        <p:spPr>
          <a:xfrm>
            <a:off x="3412067" y="1100127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You selected: &lt;Corner Shop&gt; at &lt;Address&gt;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624D5A-D05F-47C9-BCC7-AC11B9394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73605"/>
            <a:ext cx="676762" cy="597986"/>
          </a:xfrm>
          <a:prstGeom prst="rect">
            <a:avLst/>
          </a:prstGeom>
        </p:spPr>
      </p:pic>
      <p:pic>
        <p:nvPicPr>
          <p:cNvPr id="13" name="Graphic 12" descr="Arrow: U-turn">
            <a:hlinkClick r:id="rId5" action="ppaction://hlinksldjump"/>
            <a:extLst>
              <a:ext uri="{FF2B5EF4-FFF2-40B4-BE49-F238E27FC236}">
                <a16:creationId xmlns:a16="http://schemas.microsoft.com/office/drawing/2014/main" id="{23130A87-0889-4E12-B88A-1CF71379BD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2482" y="5834144"/>
            <a:ext cx="568427" cy="5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4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255797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82" y="253928"/>
            <a:ext cx="676762" cy="597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9B5F7C-5389-444F-AA47-AFAF98A3BF1C}"/>
              </a:ext>
            </a:extLst>
          </p:cNvPr>
          <p:cNvSpPr txBox="1"/>
          <p:nvPr/>
        </p:nvSpPr>
        <p:spPr>
          <a:xfrm>
            <a:off x="3326972" y="1110017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Select a category:</a:t>
            </a: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216E147D-C9A6-40E9-8192-43D879526349}"/>
              </a:ext>
            </a:extLst>
          </p:cNvPr>
          <p:cNvSpPr txBox="1"/>
          <p:nvPr/>
        </p:nvSpPr>
        <p:spPr>
          <a:xfrm>
            <a:off x="3344004" y="2269679"/>
            <a:ext cx="91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0070C0"/>
                </a:solidFill>
              </a:rPr>
              <a:t>Biscuits</a:t>
            </a:r>
          </a:p>
        </p:txBody>
      </p:sp>
      <p:sp>
        <p:nvSpPr>
          <p:cNvPr id="5" name="TextBox 4">
            <a:hlinkClick r:id="rId4" action="ppaction://hlinksldjump"/>
            <a:extLst>
              <a:ext uri="{FF2B5EF4-FFF2-40B4-BE49-F238E27FC236}">
                <a16:creationId xmlns:a16="http://schemas.microsoft.com/office/drawing/2014/main" id="{AAE9E895-E104-4052-965D-8B1E6FE5FE55}"/>
              </a:ext>
            </a:extLst>
          </p:cNvPr>
          <p:cNvSpPr txBox="1"/>
          <p:nvPr/>
        </p:nvSpPr>
        <p:spPr>
          <a:xfrm>
            <a:off x="3326972" y="1875441"/>
            <a:ext cx="91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0070C0"/>
                </a:solidFill>
              </a:rPr>
              <a:t>Bakery</a:t>
            </a:r>
          </a:p>
        </p:txBody>
      </p:sp>
      <p:sp>
        <p:nvSpPr>
          <p:cNvPr id="6" name="TextBox 5">
            <a:hlinkClick r:id="rId5" action="ppaction://hlinksldjump"/>
            <a:extLst>
              <a:ext uri="{FF2B5EF4-FFF2-40B4-BE49-F238E27FC236}">
                <a16:creationId xmlns:a16="http://schemas.microsoft.com/office/drawing/2014/main" id="{BEE2CA1E-6662-46F4-869F-EAB2177F2790}"/>
              </a:ext>
            </a:extLst>
          </p:cNvPr>
          <p:cNvSpPr txBox="1"/>
          <p:nvPr/>
        </p:nvSpPr>
        <p:spPr>
          <a:xfrm>
            <a:off x="3345637" y="3357633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0070C0"/>
                </a:solidFill>
              </a:rPr>
              <a:t>Drinks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02F31-E8C4-47BF-9AC1-29CA3E188F1D}"/>
              </a:ext>
            </a:extLst>
          </p:cNvPr>
          <p:cNvSpPr txBox="1"/>
          <p:nvPr/>
        </p:nvSpPr>
        <p:spPr>
          <a:xfrm>
            <a:off x="3310165" y="5429467"/>
            <a:ext cx="28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More is coming soon!</a:t>
            </a:r>
          </a:p>
        </p:txBody>
      </p:sp>
      <p:sp>
        <p:nvSpPr>
          <p:cNvPr id="8" name="TextBox 7">
            <a:hlinkClick r:id="rId6" action="ppaction://hlinksldjump"/>
            <a:extLst>
              <a:ext uri="{FF2B5EF4-FFF2-40B4-BE49-F238E27FC236}">
                <a16:creationId xmlns:a16="http://schemas.microsoft.com/office/drawing/2014/main" id="{116066A2-905A-444D-B4B3-238EAEB4BA05}"/>
              </a:ext>
            </a:extLst>
          </p:cNvPr>
          <p:cNvSpPr txBox="1"/>
          <p:nvPr/>
        </p:nvSpPr>
        <p:spPr>
          <a:xfrm>
            <a:off x="3344004" y="3026908"/>
            <a:ext cx="157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0070C0"/>
                </a:solidFill>
              </a:rPr>
              <a:t>Dairy Products</a:t>
            </a:r>
          </a:p>
        </p:txBody>
      </p:sp>
      <p:sp>
        <p:nvSpPr>
          <p:cNvPr id="9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89324E53-9578-4EFF-9B40-FDDFF9CEA9B9}"/>
              </a:ext>
            </a:extLst>
          </p:cNvPr>
          <p:cNvSpPr txBox="1"/>
          <p:nvPr/>
        </p:nvSpPr>
        <p:spPr>
          <a:xfrm>
            <a:off x="3310165" y="4332629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0070C0"/>
                </a:solidFill>
              </a:rPr>
              <a:t>Vegetables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4F84A-C2F0-41FA-98E2-69EAF72D4249}"/>
              </a:ext>
            </a:extLst>
          </p:cNvPr>
          <p:cNvSpPr txBox="1"/>
          <p:nvPr/>
        </p:nvSpPr>
        <p:spPr>
          <a:xfrm>
            <a:off x="3360420" y="1436971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7F7DB-4A99-40F0-A3D5-F69D38549998}"/>
              </a:ext>
            </a:extLst>
          </p:cNvPr>
          <p:cNvSpPr txBox="1"/>
          <p:nvPr/>
        </p:nvSpPr>
        <p:spPr>
          <a:xfrm>
            <a:off x="3326972" y="2628674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accent5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10B25-D7F2-4A13-AB7D-101E550FA1C6}"/>
              </a:ext>
            </a:extLst>
          </p:cNvPr>
          <p:cNvSpPr txBox="1"/>
          <p:nvPr/>
        </p:nvSpPr>
        <p:spPr>
          <a:xfrm>
            <a:off x="3326972" y="388645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accent5">
                    <a:lumMod val="75000"/>
                  </a:schemeClr>
                </a:solidFill>
              </a:rPr>
              <a:t>V</a:t>
            </a:r>
          </a:p>
        </p:txBody>
      </p:sp>
      <p:pic>
        <p:nvPicPr>
          <p:cNvPr id="15" name="Graphic 14" descr="Arrow: U-turn">
            <a:hlinkClick r:id="rId8" action="ppaction://hlinksldjump"/>
            <a:extLst>
              <a:ext uri="{FF2B5EF4-FFF2-40B4-BE49-F238E27FC236}">
                <a16:creationId xmlns:a16="http://schemas.microsoft.com/office/drawing/2014/main" id="{DBFC32B3-EDA9-4E1E-8CBA-024B5ACFBE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52482" y="5834144"/>
            <a:ext cx="568427" cy="5684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8A2866-2E45-4D87-8C85-6FCCF26619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01" y="368507"/>
            <a:ext cx="687960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9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8" y="304727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78290" y="37208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Biscuits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70688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889A8E-AC8A-444E-B3CF-70B70CD9E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08" y="1350416"/>
            <a:ext cx="781988" cy="164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84B9F-C98C-4BD2-BEFD-331ABD906899}"/>
              </a:ext>
            </a:extLst>
          </p:cNvPr>
          <p:cNvSpPr txBox="1"/>
          <p:nvPr/>
        </p:nvSpPr>
        <p:spPr>
          <a:xfrm>
            <a:off x="3380391" y="1745671"/>
            <a:ext cx="101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Oreo Original 154g</a:t>
            </a:r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50p/unit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70687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70688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2511DB-E530-4DBF-977B-20F29B0DA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26" y="1196797"/>
            <a:ext cx="560957" cy="560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D350A3-D54A-4D83-B3CD-011FC36DDFCC}"/>
              </a:ext>
            </a:extLst>
          </p:cNvPr>
          <p:cNvSpPr txBox="1"/>
          <p:nvPr/>
        </p:nvSpPr>
        <p:spPr>
          <a:xfrm>
            <a:off x="4488662" y="1751069"/>
            <a:ext cx="866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Galaxy Caramel Cookies</a:t>
            </a:r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£1.50/unit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9D49E-592C-4FF0-A6F2-29CD86874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38" y="1199711"/>
            <a:ext cx="443987" cy="4439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DE88A9-1A30-455E-9C6C-DF830642C033}"/>
              </a:ext>
            </a:extLst>
          </p:cNvPr>
          <p:cNvSpPr txBox="1"/>
          <p:nvPr/>
        </p:nvSpPr>
        <p:spPr>
          <a:xfrm>
            <a:off x="5609167" y="1745671"/>
            <a:ext cx="783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Belgian White &amp; Raspberry Cookies Taste Difference x4</a:t>
            </a:r>
          </a:p>
          <a:p>
            <a:r>
              <a:rPr lang="en-GB" sz="800" dirty="0"/>
              <a:t>£1.60/unit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F1549-1AFA-4320-9EF6-F7D6695DCCE6}"/>
              </a:ext>
            </a:extLst>
          </p:cNvPr>
          <p:cNvSpPr txBox="1"/>
          <p:nvPr/>
        </p:nvSpPr>
        <p:spPr>
          <a:xfrm>
            <a:off x="3707750" y="2641844"/>
            <a:ext cx="186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0</a:t>
            </a:r>
          </a:p>
        </p:txBody>
      </p:sp>
      <p:sp>
        <p:nvSpPr>
          <p:cNvPr id="18" name="TextBox 17">
            <a:hlinkClick r:id="rId5" action="ppaction://hlinksldjump"/>
            <a:extLst>
              <a:ext uri="{FF2B5EF4-FFF2-40B4-BE49-F238E27FC236}">
                <a16:creationId xmlns:a16="http://schemas.microsoft.com/office/drawing/2014/main" id="{C040919C-35C4-41BB-8748-09B01FFCA19E}"/>
              </a:ext>
            </a:extLst>
          </p:cNvPr>
          <p:cNvSpPr txBox="1"/>
          <p:nvPr/>
        </p:nvSpPr>
        <p:spPr>
          <a:xfrm>
            <a:off x="3921844" y="2633994"/>
            <a:ext cx="56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1E9B5-2DF4-4D20-9480-71389739974B}"/>
              </a:ext>
            </a:extLst>
          </p:cNvPr>
          <p:cNvSpPr txBox="1"/>
          <p:nvPr/>
        </p:nvSpPr>
        <p:spPr>
          <a:xfrm>
            <a:off x="3631607" y="2634440"/>
            <a:ext cx="12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F8B6A-C0CE-4651-9D05-D9E25A52578E}"/>
              </a:ext>
            </a:extLst>
          </p:cNvPr>
          <p:cNvSpPr txBox="1"/>
          <p:nvPr/>
        </p:nvSpPr>
        <p:spPr>
          <a:xfrm>
            <a:off x="4777990" y="2641844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20765-E4D8-406E-B516-21EE71E19E7B}"/>
              </a:ext>
            </a:extLst>
          </p:cNvPr>
          <p:cNvSpPr txBox="1"/>
          <p:nvPr/>
        </p:nvSpPr>
        <p:spPr>
          <a:xfrm>
            <a:off x="4668986" y="2641843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186B1-AD51-4B77-BE82-48CDF9D5F2AE}"/>
              </a:ext>
            </a:extLst>
          </p:cNvPr>
          <p:cNvSpPr txBox="1"/>
          <p:nvPr/>
        </p:nvSpPr>
        <p:spPr>
          <a:xfrm>
            <a:off x="4954987" y="2633994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FC308-1369-451F-AA85-E68E19D2B854}"/>
              </a:ext>
            </a:extLst>
          </p:cNvPr>
          <p:cNvSpPr txBox="1"/>
          <p:nvPr/>
        </p:nvSpPr>
        <p:spPr>
          <a:xfrm>
            <a:off x="5890658" y="2641843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C04D9A-F93B-49BC-A459-F0C67E9D3BCF}"/>
              </a:ext>
            </a:extLst>
          </p:cNvPr>
          <p:cNvSpPr txBox="1"/>
          <p:nvPr/>
        </p:nvSpPr>
        <p:spPr>
          <a:xfrm>
            <a:off x="5781654" y="2641842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BAE1C-54AA-49AE-B511-1A4C930BD2EB}"/>
              </a:ext>
            </a:extLst>
          </p:cNvPr>
          <p:cNvSpPr txBox="1"/>
          <p:nvPr/>
        </p:nvSpPr>
        <p:spPr>
          <a:xfrm>
            <a:off x="6067655" y="2633993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25" name="Graphic 24" descr="Arrow: U-turn">
            <a:hlinkClick r:id="rId6" action="ppaction://hlinksldjump"/>
            <a:extLst>
              <a:ext uri="{FF2B5EF4-FFF2-40B4-BE49-F238E27FC236}">
                <a16:creationId xmlns:a16="http://schemas.microsoft.com/office/drawing/2014/main" id="{16A8AFB9-99E5-4E30-89CA-B2E60A0C6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DFAF10-1630-4165-A09D-AE4E004F15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82" y="313768"/>
            <a:ext cx="676762" cy="597986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0100343C-2CA9-4E50-81CB-64E7C36E49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84334" y="2679964"/>
            <a:ext cx="180000" cy="180000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6EDE6B9E-F59A-4611-8E30-79838B6A28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61236" y="2675702"/>
            <a:ext cx="180000" cy="180000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6378C627-8562-4DCB-A189-4BBBB879DE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42682" y="2684197"/>
            <a:ext cx="180000" cy="18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F5691F6-5E46-44B5-982F-C9E1FB4BC3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82" y="387361"/>
            <a:ext cx="687960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45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8" y="304727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78290" y="362804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Biscuits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70688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889A8E-AC8A-444E-B3CF-70B70CD9E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08" y="1349618"/>
            <a:ext cx="781988" cy="164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84B9F-C98C-4BD2-BEFD-331ABD906899}"/>
              </a:ext>
            </a:extLst>
          </p:cNvPr>
          <p:cNvSpPr txBox="1"/>
          <p:nvPr/>
        </p:nvSpPr>
        <p:spPr>
          <a:xfrm>
            <a:off x="3380391" y="1745671"/>
            <a:ext cx="101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Oreo Original 154g</a:t>
            </a:r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50p/unit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70687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70688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2511DB-E530-4DBF-977B-20F29B0DA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26" y="1196797"/>
            <a:ext cx="560957" cy="560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D350A3-D54A-4D83-B3CD-011FC36DDFCC}"/>
              </a:ext>
            </a:extLst>
          </p:cNvPr>
          <p:cNvSpPr txBox="1"/>
          <p:nvPr/>
        </p:nvSpPr>
        <p:spPr>
          <a:xfrm>
            <a:off x="4488662" y="1751069"/>
            <a:ext cx="866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Galaxy Caramel Cookies</a:t>
            </a:r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£1.50/unit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9D49E-592C-4FF0-A6F2-29CD86874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38" y="1199711"/>
            <a:ext cx="443987" cy="4439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DE88A9-1A30-455E-9C6C-DF830642C033}"/>
              </a:ext>
            </a:extLst>
          </p:cNvPr>
          <p:cNvSpPr txBox="1"/>
          <p:nvPr/>
        </p:nvSpPr>
        <p:spPr>
          <a:xfrm>
            <a:off x="5609167" y="1745671"/>
            <a:ext cx="783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Belgian White &amp; Raspberry Cookies Taste Difference x4</a:t>
            </a:r>
          </a:p>
          <a:p>
            <a:r>
              <a:rPr lang="en-GB" sz="800" dirty="0"/>
              <a:t>£1.60/unit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F1549-1AFA-4320-9EF6-F7D6695DCCE6}"/>
              </a:ext>
            </a:extLst>
          </p:cNvPr>
          <p:cNvSpPr txBox="1"/>
          <p:nvPr/>
        </p:nvSpPr>
        <p:spPr>
          <a:xfrm>
            <a:off x="3707750" y="2641844"/>
            <a:ext cx="186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</a:t>
            </a:r>
          </a:p>
        </p:txBody>
      </p:sp>
      <p:sp>
        <p:nvSpPr>
          <p:cNvPr id="18" name="TextBox 17">
            <a:hlinkClick r:id="rId5" action="ppaction://hlinksldjump"/>
            <a:extLst>
              <a:ext uri="{FF2B5EF4-FFF2-40B4-BE49-F238E27FC236}">
                <a16:creationId xmlns:a16="http://schemas.microsoft.com/office/drawing/2014/main" id="{C040919C-35C4-41BB-8748-09B01FFCA19E}"/>
              </a:ext>
            </a:extLst>
          </p:cNvPr>
          <p:cNvSpPr txBox="1"/>
          <p:nvPr/>
        </p:nvSpPr>
        <p:spPr>
          <a:xfrm>
            <a:off x="3921844" y="2633994"/>
            <a:ext cx="56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+</a:t>
            </a:r>
          </a:p>
        </p:txBody>
      </p:sp>
      <p:sp>
        <p:nvSpPr>
          <p:cNvPr id="19" name="TextBox 18">
            <a:hlinkClick r:id="rId6" action="ppaction://hlinksldjump"/>
            <a:extLst>
              <a:ext uri="{FF2B5EF4-FFF2-40B4-BE49-F238E27FC236}">
                <a16:creationId xmlns:a16="http://schemas.microsoft.com/office/drawing/2014/main" id="{5791E9B5-2DF4-4D20-9480-71389739974B}"/>
              </a:ext>
            </a:extLst>
          </p:cNvPr>
          <p:cNvSpPr txBox="1"/>
          <p:nvPr/>
        </p:nvSpPr>
        <p:spPr>
          <a:xfrm>
            <a:off x="3631607" y="2634440"/>
            <a:ext cx="12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F8B6A-C0CE-4651-9D05-D9E25A52578E}"/>
              </a:ext>
            </a:extLst>
          </p:cNvPr>
          <p:cNvSpPr txBox="1"/>
          <p:nvPr/>
        </p:nvSpPr>
        <p:spPr>
          <a:xfrm>
            <a:off x="4777990" y="2641844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20765-E4D8-406E-B516-21EE71E19E7B}"/>
              </a:ext>
            </a:extLst>
          </p:cNvPr>
          <p:cNvSpPr txBox="1"/>
          <p:nvPr/>
        </p:nvSpPr>
        <p:spPr>
          <a:xfrm>
            <a:off x="4668986" y="2641843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186B1-AD51-4B77-BE82-48CDF9D5F2AE}"/>
              </a:ext>
            </a:extLst>
          </p:cNvPr>
          <p:cNvSpPr txBox="1"/>
          <p:nvPr/>
        </p:nvSpPr>
        <p:spPr>
          <a:xfrm>
            <a:off x="4954987" y="2633994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22" name="Graphic 21" descr="Arrow: U-turn">
            <a:hlinkClick r:id="rId7" action="ppaction://hlinksldjump"/>
            <a:extLst>
              <a:ext uri="{FF2B5EF4-FFF2-40B4-BE49-F238E27FC236}">
                <a16:creationId xmlns:a16="http://schemas.microsoft.com/office/drawing/2014/main" id="{C11808AB-1BA4-43C2-9FFD-8F063BD857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C75BEC-E327-44FD-B72F-A0AB55FD0A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928" y="313768"/>
            <a:ext cx="676762" cy="597986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7C9D77C2-131B-4630-9E77-4F465AF42B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84333" y="2679963"/>
            <a:ext cx="180000" cy="1800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C2F4487E-412A-4C52-A70B-7C5A10BD31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60564" y="2675731"/>
            <a:ext cx="180000" cy="1800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E8F1B1F6-A963-48EC-A36F-3F7E0B66C0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38449" y="2688430"/>
            <a:ext cx="180000" cy="18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883792-90F2-409E-9D5F-40728928540F}"/>
              </a:ext>
            </a:extLst>
          </p:cNvPr>
          <p:cNvSpPr txBox="1"/>
          <p:nvPr/>
        </p:nvSpPr>
        <p:spPr>
          <a:xfrm>
            <a:off x="5890658" y="2641843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4B9B0-2756-4DC6-948D-5D8734A0F3C7}"/>
              </a:ext>
            </a:extLst>
          </p:cNvPr>
          <p:cNvSpPr txBox="1"/>
          <p:nvPr/>
        </p:nvSpPr>
        <p:spPr>
          <a:xfrm>
            <a:off x="5781654" y="2641842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C27B50-EC76-414F-8E4D-ADFFC35356FD}"/>
              </a:ext>
            </a:extLst>
          </p:cNvPr>
          <p:cNvSpPr txBox="1"/>
          <p:nvPr/>
        </p:nvSpPr>
        <p:spPr>
          <a:xfrm>
            <a:off x="6067655" y="2633993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D511BDB-CBF2-4DFA-B323-B87217ED34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3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  <a:ln>
            <a:solidFill>
              <a:srgbClr val="4B8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FC4ED-9D00-4AAA-B3FA-739604E220E5}"/>
              </a:ext>
            </a:extLst>
          </p:cNvPr>
          <p:cNvSpPr txBox="1"/>
          <p:nvPr/>
        </p:nvSpPr>
        <p:spPr>
          <a:xfrm>
            <a:off x="3243713" y="1174281"/>
            <a:ext cx="42832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>
                    <a:lumMod val="85000"/>
                  </a:schemeClr>
                </a:solidFill>
              </a:rPr>
              <a:t>Welcome to my app, which will change your way of your shopping lists! The concept is very simple:</a:t>
            </a:r>
          </a:p>
          <a:p>
            <a:r>
              <a:rPr lang="en-GB" i="1" dirty="0">
                <a:solidFill>
                  <a:schemeClr val="bg1">
                    <a:lumMod val="85000"/>
                  </a:schemeClr>
                </a:solidFill>
              </a:rPr>
              <a:t>Once you ran out of something, find a shop you normally go to;</a:t>
            </a:r>
          </a:p>
          <a:p>
            <a:r>
              <a:rPr lang="en-GB" i="1" dirty="0">
                <a:solidFill>
                  <a:schemeClr val="bg1">
                    <a:lumMod val="85000"/>
                  </a:schemeClr>
                </a:solidFill>
              </a:rPr>
              <a:t>Select picture of product you want to buy and it will be added to your shopping list;</a:t>
            </a:r>
          </a:p>
          <a:p>
            <a:r>
              <a:rPr lang="en-GB" i="1" dirty="0">
                <a:solidFill>
                  <a:schemeClr val="bg1">
                    <a:lumMod val="85000"/>
                  </a:schemeClr>
                </a:solidFill>
              </a:rPr>
              <a:t>You can add/change/remove items;</a:t>
            </a:r>
          </a:p>
          <a:p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GB" i="1" dirty="0">
                <a:solidFill>
                  <a:schemeClr val="bg1">
                    <a:lumMod val="85000"/>
                  </a:schemeClr>
                </a:solidFill>
              </a:rPr>
              <a:t>So next time you have to go to shop you have your shopping list in your app!</a:t>
            </a:r>
          </a:p>
          <a:p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GB" i="1" dirty="0">
                <a:solidFill>
                  <a:schemeClr val="bg1">
                    <a:lumMod val="85000"/>
                  </a:schemeClr>
                </a:solidFill>
              </a:rPr>
              <a:t>You can start </a:t>
            </a:r>
            <a:r>
              <a:rPr lang="en-GB" i="1" dirty="0">
                <a:solidFill>
                  <a:srgbClr val="FFC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GB" i="1" dirty="0">
                <a:solidFill>
                  <a:schemeClr val="bg1">
                    <a:lumMod val="85000"/>
                  </a:schemeClr>
                </a:solidFill>
              </a:rPr>
              <a:t> or by accessing menu on top left</a:t>
            </a:r>
          </a:p>
          <a:p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80FCCD3C-1247-409F-9C2E-547222CE8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3" y="358541"/>
            <a:ext cx="676762" cy="597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EC9398-4CBB-4451-BEC4-0F6BC884EEF9}"/>
              </a:ext>
            </a:extLst>
          </p:cNvPr>
          <p:cNvSpPr txBox="1"/>
          <p:nvPr/>
        </p:nvSpPr>
        <p:spPr>
          <a:xfrm>
            <a:off x="4053462" y="395600"/>
            <a:ext cx="169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58267E"/>
                </a:solidFill>
                <a:latin typeface="Vivaldi" panose="03020602050506090804" pitchFamily="66" charset="0"/>
              </a:rPr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270373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8" y="304727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78290" y="36628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Biscuits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70688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889A8E-AC8A-444E-B3CF-70B70CD9E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08" y="1349618"/>
            <a:ext cx="781988" cy="164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84B9F-C98C-4BD2-BEFD-331ABD906899}"/>
              </a:ext>
            </a:extLst>
          </p:cNvPr>
          <p:cNvSpPr txBox="1"/>
          <p:nvPr/>
        </p:nvSpPr>
        <p:spPr>
          <a:xfrm>
            <a:off x="3380391" y="1745671"/>
            <a:ext cx="101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Oreo Original 154g</a:t>
            </a:r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50p/unit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70687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70688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2511DB-E530-4DBF-977B-20F29B0DA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26" y="1196797"/>
            <a:ext cx="560957" cy="560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D350A3-D54A-4D83-B3CD-011FC36DDFCC}"/>
              </a:ext>
            </a:extLst>
          </p:cNvPr>
          <p:cNvSpPr txBox="1"/>
          <p:nvPr/>
        </p:nvSpPr>
        <p:spPr>
          <a:xfrm>
            <a:off x="4488662" y="1751069"/>
            <a:ext cx="866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Galaxy Caramel Cookies</a:t>
            </a:r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£1.50/unit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9D49E-592C-4FF0-A6F2-29CD86874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38" y="1199711"/>
            <a:ext cx="443987" cy="4439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DE88A9-1A30-455E-9C6C-DF830642C033}"/>
              </a:ext>
            </a:extLst>
          </p:cNvPr>
          <p:cNvSpPr txBox="1"/>
          <p:nvPr/>
        </p:nvSpPr>
        <p:spPr>
          <a:xfrm>
            <a:off x="5609167" y="1745671"/>
            <a:ext cx="783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Belgian White &amp; Raspberry Cookies Taste Difference x4</a:t>
            </a:r>
          </a:p>
          <a:p>
            <a:r>
              <a:rPr lang="en-GB" sz="800" dirty="0"/>
              <a:t>£1.60/unit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F1549-1AFA-4320-9EF6-F7D6695DCCE6}"/>
              </a:ext>
            </a:extLst>
          </p:cNvPr>
          <p:cNvSpPr txBox="1"/>
          <p:nvPr/>
        </p:nvSpPr>
        <p:spPr>
          <a:xfrm>
            <a:off x="3707750" y="2641844"/>
            <a:ext cx="186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0919C-35C4-41BB-8748-09B01FFCA19E}"/>
              </a:ext>
            </a:extLst>
          </p:cNvPr>
          <p:cNvSpPr txBox="1"/>
          <p:nvPr/>
        </p:nvSpPr>
        <p:spPr>
          <a:xfrm>
            <a:off x="3921844" y="2633994"/>
            <a:ext cx="56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+</a:t>
            </a:r>
          </a:p>
        </p:txBody>
      </p:sp>
      <p:sp>
        <p:nvSpPr>
          <p:cNvPr id="19" name="TextBox 18">
            <a:hlinkClick r:id="rId5" action="ppaction://hlinksldjump"/>
            <a:extLst>
              <a:ext uri="{FF2B5EF4-FFF2-40B4-BE49-F238E27FC236}">
                <a16:creationId xmlns:a16="http://schemas.microsoft.com/office/drawing/2014/main" id="{5791E9B5-2DF4-4D20-9480-71389739974B}"/>
              </a:ext>
            </a:extLst>
          </p:cNvPr>
          <p:cNvSpPr txBox="1"/>
          <p:nvPr/>
        </p:nvSpPr>
        <p:spPr>
          <a:xfrm>
            <a:off x="3631607" y="2634440"/>
            <a:ext cx="12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F8B6A-C0CE-4651-9D05-D9E25A52578E}"/>
              </a:ext>
            </a:extLst>
          </p:cNvPr>
          <p:cNvSpPr txBox="1"/>
          <p:nvPr/>
        </p:nvSpPr>
        <p:spPr>
          <a:xfrm>
            <a:off x="4777990" y="2641844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20765-E4D8-406E-B516-21EE71E19E7B}"/>
              </a:ext>
            </a:extLst>
          </p:cNvPr>
          <p:cNvSpPr txBox="1"/>
          <p:nvPr/>
        </p:nvSpPr>
        <p:spPr>
          <a:xfrm>
            <a:off x="4668986" y="2641843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186B1-AD51-4B77-BE82-48CDF9D5F2AE}"/>
              </a:ext>
            </a:extLst>
          </p:cNvPr>
          <p:cNvSpPr txBox="1"/>
          <p:nvPr/>
        </p:nvSpPr>
        <p:spPr>
          <a:xfrm>
            <a:off x="4954987" y="2633994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22" name="Graphic 21" descr="Arrow: U-turn">
            <a:hlinkClick r:id="rId6" action="ppaction://hlinksldjump"/>
            <a:extLst>
              <a:ext uri="{FF2B5EF4-FFF2-40B4-BE49-F238E27FC236}">
                <a16:creationId xmlns:a16="http://schemas.microsoft.com/office/drawing/2014/main" id="{55820B78-60CA-4879-ACC4-8F6E63005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D91CF6-67AB-418A-A99F-DADD1A99E5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89" y="313768"/>
            <a:ext cx="676762" cy="597986"/>
          </a:xfrm>
          <a:prstGeom prst="rect">
            <a:avLst/>
          </a:prstGeom>
        </p:spPr>
      </p:pic>
      <p:pic>
        <p:nvPicPr>
          <p:cNvPr id="24" name="Graphic 23" descr="Checkmark">
            <a:hlinkClick r:id="rId10" action="ppaction://hlinksldjump"/>
            <a:extLst>
              <a:ext uri="{FF2B5EF4-FFF2-40B4-BE49-F238E27FC236}">
                <a16:creationId xmlns:a16="http://schemas.microsoft.com/office/drawing/2014/main" id="{C029D6C0-9027-4616-874E-9D4C4C947F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84333" y="2679963"/>
            <a:ext cx="180000" cy="1800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F2C3072B-80D2-40DD-80E9-718EA65078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64266" y="2672427"/>
            <a:ext cx="180000" cy="1800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57F73884-B520-412B-928E-3DA3FEE2E7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38449" y="2688430"/>
            <a:ext cx="180000" cy="18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732BE3-8ADC-4836-9334-6292D8AB21E4}"/>
              </a:ext>
            </a:extLst>
          </p:cNvPr>
          <p:cNvSpPr txBox="1"/>
          <p:nvPr/>
        </p:nvSpPr>
        <p:spPr>
          <a:xfrm>
            <a:off x="5890658" y="2641843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18E0DB-18AD-4B4C-B929-56DFA2A174B5}"/>
              </a:ext>
            </a:extLst>
          </p:cNvPr>
          <p:cNvSpPr txBox="1"/>
          <p:nvPr/>
        </p:nvSpPr>
        <p:spPr>
          <a:xfrm>
            <a:off x="5781654" y="2641842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7E323A-41C5-4199-96B6-2EE91A307599}"/>
              </a:ext>
            </a:extLst>
          </p:cNvPr>
          <p:cNvSpPr txBox="1"/>
          <p:nvPr/>
        </p:nvSpPr>
        <p:spPr>
          <a:xfrm>
            <a:off x="6067655" y="2633993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9F05FE-4BCA-4CCE-948C-41E4E88491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8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8" y="304727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78290" y="36628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Biscuits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70688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889A8E-AC8A-444E-B3CF-70B70CD9E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08" y="1349618"/>
            <a:ext cx="781988" cy="164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84B9F-C98C-4BD2-BEFD-331ABD906899}"/>
              </a:ext>
            </a:extLst>
          </p:cNvPr>
          <p:cNvSpPr txBox="1"/>
          <p:nvPr/>
        </p:nvSpPr>
        <p:spPr>
          <a:xfrm>
            <a:off x="3380391" y="1745671"/>
            <a:ext cx="101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Oreo Original 154g</a:t>
            </a:r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50p/unit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70687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70688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2511DB-E530-4DBF-977B-20F29B0DA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26" y="1196797"/>
            <a:ext cx="560957" cy="560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D350A3-D54A-4D83-B3CD-011FC36DDFCC}"/>
              </a:ext>
            </a:extLst>
          </p:cNvPr>
          <p:cNvSpPr txBox="1"/>
          <p:nvPr/>
        </p:nvSpPr>
        <p:spPr>
          <a:xfrm>
            <a:off x="4488662" y="1751069"/>
            <a:ext cx="866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Galaxy Caramel Cookies</a:t>
            </a:r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£1.50/unit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9D49E-592C-4FF0-A6F2-29CD86874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38" y="1199711"/>
            <a:ext cx="443987" cy="4439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DE88A9-1A30-455E-9C6C-DF830642C033}"/>
              </a:ext>
            </a:extLst>
          </p:cNvPr>
          <p:cNvSpPr txBox="1"/>
          <p:nvPr/>
        </p:nvSpPr>
        <p:spPr>
          <a:xfrm>
            <a:off x="5609167" y="1745671"/>
            <a:ext cx="783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Belgian White &amp; Raspberry Cookies Taste Difference x4</a:t>
            </a:r>
          </a:p>
          <a:p>
            <a:r>
              <a:rPr lang="en-GB" sz="800" dirty="0"/>
              <a:t>£1.60/unit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F1549-1AFA-4320-9EF6-F7D6695DCCE6}"/>
              </a:ext>
            </a:extLst>
          </p:cNvPr>
          <p:cNvSpPr txBox="1"/>
          <p:nvPr/>
        </p:nvSpPr>
        <p:spPr>
          <a:xfrm>
            <a:off x="3707750" y="2641844"/>
            <a:ext cx="186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0919C-35C4-41BB-8748-09B01FFCA19E}"/>
              </a:ext>
            </a:extLst>
          </p:cNvPr>
          <p:cNvSpPr txBox="1"/>
          <p:nvPr/>
        </p:nvSpPr>
        <p:spPr>
          <a:xfrm>
            <a:off x="3921844" y="2633994"/>
            <a:ext cx="56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+</a:t>
            </a:r>
          </a:p>
        </p:txBody>
      </p:sp>
      <p:sp>
        <p:nvSpPr>
          <p:cNvPr id="19" name="TextBox 18">
            <a:hlinkClick r:id="rId5" action="ppaction://hlinksldjump"/>
            <a:extLst>
              <a:ext uri="{FF2B5EF4-FFF2-40B4-BE49-F238E27FC236}">
                <a16:creationId xmlns:a16="http://schemas.microsoft.com/office/drawing/2014/main" id="{5791E9B5-2DF4-4D20-9480-71389739974B}"/>
              </a:ext>
            </a:extLst>
          </p:cNvPr>
          <p:cNvSpPr txBox="1"/>
          <p:nvPr/>
        </p:nvSpPr>
        <p:spPr>
          <a:xfrm>
            <a:off x="3631607" y="2634440"/>
            <a:ext cx="12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F8B6A-C0CE-4651-9D05-D9E25A52578E}"/>
              </a:ext>
            </a:extLst>
          </p:cNvPr>
          <p:cNvSpPr txBox="1"/>
          <p:nvPr/>
        </p:nvSpPr>
        <p:spPr>
          <a:xfrm>
            <a:off x="4777990" y="2641844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20765-E4D8-406E-B516-21EE71E19E7B}"/>
              </a:ext>
            </a:extLst>
          </p:cNvPr>
          <p:cNvSpPr txBox="1"/>
          <p:nvPr/>
        </p:nvSpPr>
        <p:spPr>
          <a:xfrm>
            <a:off x="4668986" y="2641843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186B1-AD51-4B77-BE82-48CDF9D5F2AE}"/>
              </a:ext>
            </a:extLst>
          </p:cNvPr>
          <p:cNvSpPr txBox="1"/>
          <p:nvPr/>
        </p:nvSpPr>
        <p:spPr>
          <a:xfrm>
            <a:off x="4954987" y="2633994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22" name="Graphic 21" descr="Arrow: U-turn">
            <a:hlinkClick r:id="rId6" action="ppaction://hlinksldjump"/>
            <a:extLst>
              <a:ext uri="{FF2B5EF4-FFF2-40B4-BE49-F238E27FC236}">
                <a16:creationId xmlns:a16="http://schemas.microsoft.com/office/drawing/2014/main" id="{55820B78-60CA-4879-ACC4-8F6E63005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D91CF6-67AB-418A-A99F-DADD1A99E5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89" y="313768"/>
            <a:ext cx="676762" cy="597986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C029D6C0-9027-4616-874E-9D4C4C947F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84333" y="2679963"/>
            <a:ext cx="180000" cy="1800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F2C3072B-80D2-40DD-80E9-718EA6507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64266" y="2672427"/>
            <a:ext cx="180000" cy="1800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57F73884-B520-412B-928E-3DA3FEE2E7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38449" y="2688430"/>
            <a:ext cx="180000" cy="18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732BE3-8ADC-4836-9334-6292D8AB21E4}"/>
              </a:ext>
            </a:extLst>
          </p:cNvPr>
          <p:cNvSpPr txBox="1"/>
          <p:nvPr/>
        </p:nvSpPr>
        <p:spPr>
          <a:xfrm>
            <a:off x="5890658" y="2641843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18E0DB-18AD-4B4C-B929-56DFA2A174B5}"/>
              </a:ext>
            </a:extLst>
          </p:cNvPr>
          <p:cNvSpPr txBox="1"/>
          <p:nvPr/>
        </p:nvSpPr>
        <p:spPr>
          <a:xfrm>
            <a:off x="5781654" y="2641842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7E323A-41C5-4199-96B6-2EE91A307599}"/>
              </a:ext>
            </a:extLst>
          </p:cNvPr>
          <p:cNvSpPr txBox="1"/>
          <p:nvPr/>
        </p:nvSpPr>
        <p:spPr>
          <a:xfrm>
            <a:off x="6067655" y="2633993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38D291-58CC-44DB-95B4-AF589BB68370}"/>
              </a:ext>
            </a:extLst>
          </p:cNvPr>
          <p:cNvSpPr/>
          <p:nvPr/>
        </p:nvSpPr>
        <p:spPr>
          <a:xfrm>
            <a:off x="4133653" y="835511"/>
            <a:ext cx="2258680" cy="211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337127-6EA1-441E-B0E7-579290AB9379}"/>
              </a:ext>
            </a:extLst>
          </p:cNvPr>
          <p:cNvSpPr txBox="1"/>
          <p:nvPr/>
        </p:nvSpPr>
        <p:spPr>
          <a:xfrm>
            <a:off x="4237596" y="824759"/>
            <a:ext cx="220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ED7D31"/>
                </a:solidFill>
              </a:rPr>
              <a:t>The item has been added to your list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CFF316F-FA08-4F09-AA6E-F499F84187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63" y="387361"/>
            <a:ext cx="687960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6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86511" y="366779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Dairy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8"/>
            <a:ext cx="888154" cy="18491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84912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541F3-33F6-419A-8F95-74996A83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55" y="1171743"/>
            <a:ext cx="778933" cy="7789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9"/>
            <a:ext cx="888154" cy="184912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77F9D-B715-4C00-9B55-3480AEC7BE55}"/>
              </a:ext>
            </a:extLst>
          </p:cNvPr>
          <p:cNvSpPr txBox="1"/>
          <p:nvPr/>
        </p:nvSpPr>
        <p:spPr>
          <a:xfrm>
            <a:off x="3402525" y="1974339"/>
            <a:ext cx="888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British Whole Milk 2.27L (4 pint)</a:t>
            </a:r>
          </a:p>
          <a:p>
            <a:r>
              <a:rPr lang="en-GB" sz="800" dirty="0"/>
              <a:t>£1.15/unit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DA32F4-978C-4472-A2A4-FACC39F4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11" y="1315600"/>
            <a:ext cx="599551" cy="5995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A1028D-1A13-40FD-8554-954BB27B818D}"/>
              </a:ext>
            </a:extLst>
          </p:cNvPr>
          <p:cNvSpPr txBox="1"/>
          <p:nvPr/>
        </p:nvSpPr>
        <p:spPr>
          <a:xfrm>
            <a:off x="4467493" y="1982087"/>
            <a:ext cx="82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Neo Valley Organic Natural Yogurt</a:t>
            </a:r>
          </a:p>
          <a:p>
            <a:endParaRPr lang="en-GB" sz="800" b="1" dirty="0"/>
          </a:p>
          <a:p>
            <a:r>
              <a:rPr lang="en-GB" sz="800" dirty="0"/>
              <a:t>£1.65/unit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4C0F753-C99D-425A-99F7-CFC719488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714" y="1233134"/>
            <a:ext cx="574320" cy="5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59AE88-0001-4475-A163-548226627B76}"/>
              </a:ext>
            </a:extLst>
          </p:cNvPr>
          <p:cNvSpPr txBox="1"/>
          <p:nvPr/>
        </p:nvSpPr>
        <p:spPr>
          <a:xfrm>
            <a:off x="5503846" y="1985125"/>
            <a:ext cx="936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New York Cheesecake Dessert 550g</a:t>
            </a:r>
          </a:p>
          <a:p>
            <a:endParaRPr lang="en-GB" sz="800" dirty="0"/>
          </a:p>
          <a:p>
            <a:r>
              <a:rPr lang="en-GB" sz="800" dirty="0"/>
              <a:t>£3.00/unit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170BF-5F3A-48CC-9D1D-6B8E9266DA30}"/>
              </a:ext>
            </a:extLst>
          </p:cNvPr>
          <p:cNvSpPr txBox="1"/>
          <p:nvPr/>
        </p:nvSpPr>
        <p:spPr>
          <a:xfrm>
            <a:off x="3720129" y="2733832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D1B936-6891-4766-A5F8-E0750191022D}"/>
              </a:ext>
            </a:extLst>
          </p:cNvPr>
          <p:cNvSpPr txBox="1"/>
          <p:nvPr/>
        </p:nvSpPr>
        <p:spPr>
          <a:xfrm>
            <a:off x="3611125" y="2733831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0CC89C-419B-47F6-B6F8-3E33F259D0F9}"/>
              </a:ext>
            </a:extLst>
          </p:cNvPr>
          <p:cNvSpPr txBox="1"/>
          <p:nvPr/>
        </p:nvSpPr>
        <p:spPr>
          <a:xfrm>
            <a:off x="3897126" y="2729609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9E071-2193-4942-B62D-54B97AE1A3B8}"/>
              </a:ext>
            </a:extLst>
          </p:cNvPr>
          <p:cNvSpPr txBox="1"/>
          <p:nvPr/>
        </p:nvSpPr>
        <p:spPr>
          <a:xfrm>
            <a:off x="4802979" y="2743263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27E252-0F5A-49BA-BFF0-FF2F9C26F4D9}"/>
              </a:ext>
            </a:extLst>
          </p:cNvPr>
          <p:cNvSpPr txBox="1"/>
          <p:nvPr/>
        </p:nvSpPr>
        <p:spPr>
          <a:xfrm>
            <a:off x="4672336" y="2729608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3CE75-45A7-44B4-8427-B421FC65E368}"/>
              </a:ext>
            </a:extLst>
          </p:cNvPr>
          <p:cNvSpPr txBox="1"/>
          <p:nvPr/>
        </p:nvSpPr>
        <p:spPr>
          <a:xfrm>
            <a:off x="4980672" y="2729608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A2B980-4B38-44BA-8415-17035DF35134}"/>
              </a:ext>
            </a:extLst>
          </p:cNvPr>
          <p:cNvSpPr txBox="1"/>
          <p:nvPr/>
        </p:nvSpPr>
        <p:spPr>
          <a:xfrm>
            <a:off x="5888363" y="2750978"/>
            <a:ext cx="141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AC20D2-4B32-4061-89AD-403157991971}"/>
              </a:ext>
            </a:extLst>
          </p:cNvPr>
          <p:cNvSpPr txBox="1"/>
          <p:nvPr/>
        </p:nvSpPr>
        <p:spPr>
          <a:xfrm>
            <a:off x="5760311" y="2743263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4D3E19-1484-426F-8EEE-986FA0A163E1}"/>
              </a:ext>
            </a:extLst>
          </p:cNvPr>
          <p:cNvSpPr txBox="1"/>
          <p:nvPr/>
        </p:nvSpPr>
        <p:spPr>
          <a:xfrm>
            <a:off x="6066907" y="2743262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0" name="Graphic 29" descr="Arrow: U-turn">
            <a:hlinkClick r:id="rId5" action="ppaction://hlinksldjump"/>
            <a:extLst>
              <a:ext uri="{FF2B5EF4-FFF2-40B4-BE49-F238E27FC236}">
                <a16:creationId xmlns:a16="http://schemas.microsoft.com/office/drawing/2014/main" id="{785F8B6C-0677-43ED-B9A7-8285AD4A0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DC587A0-43CA-4D28-86FA-05428843A1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28" y="332156"/>
            <a:ext cx="676762" cy="597986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3237B9F0-9A10-4FF6-9B1B-B38897E0D3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4062" y="2824077"/>
            <a:ext cx="180000" cy="180000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CC8A7A2A-9145-4FF8-A4AB-CAEB141388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70246" y="2812153"/>
            <a:ext cx="180000" cy="1800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E17B7D40-F487-44CC-9D63-ACDF63848B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46141" y="2807920"/>
            <a:ext cx="180000" cy="18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ADFD1E9-49C0-4432-A7E8-5F1736540E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09" y="406215"/>
            <a:ext cx="687960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8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84625" y="385626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7771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77715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77715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91B6C-54BD-4C59-8989-5D3342ED7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88" y="1191257"/>
            <a:ext cx="766011" cy="7660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CF101F-8A20-43DB-96A5-D780DC8F8E83}"/>
              </a:ext>
            </a:extLst>
          </p:cNvPr>
          <p:cNvSpPr txBox="1"/>
          <p:nvPr/>
        </p:nvSpPr>
        <p:spPr>
          <a:xfrm>
            <a:off x="3448049" y="2012950"/>
            <a:ext cx="842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err="1"/>
              <a:t>Twinings</a:t>
            </a:r>
            <a:r>
              <a:rPr lang="en-GB" sz="800" b="1" dirty="0"/>
              <a:t> Earl Grey x100 Tea Bags 250g</a:t>
            </a:r>
          </a:p>
          <a:p>
            <a:r>
              <a:rPr lang="en-GB" sz="800" dirty="0"/>
              <a:t>£5.00/unit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8CF91A-F1D0-4BDC-B796-7F529ED7A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11" y="1236354"/>
            <a:ext cx="714322" cy="7143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6425DE-41CE-4D34-BC29-51991AD8A9FE}"/>
              </a:ext>
            </a:extLst>
          </p:cNvPr>
          <p:cNvSpPr txBox="1"/>
          <p:nvPr/>
        </p:nvSpPr>
        <p:spPr>
          <a:xfrm>
            <a:off x="4466528" y="2037652"/>
            <a:ext cx="888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Red Bull</a:t>
            </a:r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£1.00/unit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4B2405-8C06-4C68-BA4F-781934353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28" y="1236354"/>
            <a:ext cx="846991" cy="8469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021BB5-1A07-4F56-B71D-B6B80DA414A2}"/>
              </a:ext>
            </a:extLst>
          </p:cNvPr>
          <p:cNvSpPr txBox="1"/>
          <p:nvPr/>
        </p:nvSpPr>
        <p:spPr>
          <a:xfrm>
            <a:off x="5598460" y="2058398"/>
            <a:ext cx="77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Evian Mineral Water</a:t>
            </a:r>
          </a:p>
          <a:p>
            <a:endParaRPr lang="en-GB" sz="800" b="1" dirty="0"/>
          </a:p>
          <a:p>
            <a:r>
              <a:rPr lang="en-GB" sz="800" dirty="0"/>
              <a:t>£1.00/unit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FD640-09EC-4B26-A194-856272EFBD05}"/>
              </a:ext>
            </a:extLst>
          </p:cNvPr>
          <p:cNvSpPr txBox="1"/>
          <p:nvPr/>
        </p:nvSpPr>
        <p:spPr>
          <a:xfrm>
            <a:off x="3715517" y="2699028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BEFF3-39D0-43B4-A975-A65D68453304}"/>
              </a:ext>
            </a:extLst>
          </p:cNvPr>
          <p:cNvSpPr txBox="1"/>
          <p:nvPr/>
        </p:nvSpPr>
        <p:spPr>
          <a:xfrm>
            <a:off x="3606748" y="2687824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AFF6B-F635-42C2-BA9B-B7BCF8DF17EC}"/>
              </a:ext>
            </a:extLst>
          </p:cNvPr>
          <p:cNvSpPr txBox="1"/>
          <p:nvPr/>
        </p:nvSpPr>
        <p:spPr>
          <a:xfrm>
            <a:off x="3892514" y="2691178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3DBCB4-D5C9-4D39-8A09-1276EA295832}"/>
              </a:ext>
            </a:extLst>
          </p:cNvPr>
          <p:cNvSpPr txBox="1"/>
          <p:nvPr/>
        </p:nvSpPr>
        <p:spPr>
          <a:xfrm>
            <a:off x="4793559" y="2692555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0AB1DD-43BE-4ED8-BD06-AC4DE231836B}"/>
              </a:ext>
            </a:extLst>
          </p:cNvPr>
          <p:cNvSpPr txBox="1"/>
          <p:nvPr/>
        </p:nvSpPr>
        <p:spPr>
          <a:xfrm>
            <a:off x="4684790" y="2684704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6" name="TextBox 25">
            <a:hlinkClick r:id="rId5" action="ppaction://hlinksldjump"/>
            <a:extLst>
              <a:ext uri="{FF2B5EF4-FFF2-40B4-BE49-F238E27FC236}">
                <a16:creationId xmlns:a16="http://schemas.microsoft.com/office/drawing/2014/main" id="{0D7F71A2-0C68-4249-B3E4-C7DE4D8AEAF2}"/>
              </a:ext>
            </a:extLst>
          </p:cNvPr>
          <p:cNvSpPr txBox="1"/>
          <p:nvPr/>
        </p:nvSpPr>
        <p:spPr>
          <a:xfrm>
            <a:off x="4970556" y="2684705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5EA16D-4361-4EB5-A928-0D6B8745E32D}"/>
              </a:ext>
            </a:extLst>
          </p:cNvPr>
          <p:cNvSpPr txBox="1"/>
          <p:nvPr/>
        </p:nvSpPr>
        <p:spPr>
          <a:xfrm>
            <a:off x="5897426" y="2678276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DA983-8523-49BF-B3E8-340E1D684893}"/>
              </a:ext>
            </a:extLst>
          </p:cNvPr>
          <p:cNvSpPr txBox="1"/>
          <p:nvPr/>
        </p:nvSpPr>
        <p:spPr>
          <a:xfrm>
            <a:off x="5790151" y="2661091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029264-8C75-4FC2-B6FA-1F30A87A2817}"/>
              </a:ext>
            </a:extLst>
          </p:cNvPr>
          <p:cNvSpPr txBox="1"/>
          <p:nvPr/>
        </p:nvSpPr>
        <p:spPr>
          <a:xfrm>
            <a:off x="6074423" y="2670426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0" name="Graphic 29" descr="Arrow: U-turn">
            <a:hlinkClick r:id="rId6" action="ppaction://hlinksldjump"/>
            <a:extLst>
              <a:ext uri="{FF2B5EF4-FFF2-40B4-BE49-F238E27FC236}">
                <a16:creationId xmlns:a16="http://schemas.microsoft.com/office/drawing/2014/main" id="{3CEAFB65-4161-4813-AE64-CBE3C1B4B3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B1737E-696C-47F8-9033-E319039948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35" y="320834"/>
            <a:ext cx="676762" cy="597986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6BBEBF61-B0A3-4C1A-9055-4591FCFB1E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08049" y="2748132"/>
            <a:ext cx="180000" cy="180000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61AAB5EF-AAF3-4421-BAC7-E28E3DC1C3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72053" y="2750205"/>
            <a:ext cx="180000" cy="1800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E703F40E-62A2-462F-9A13-F36A1E50C8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50691" y="2742245"/>
            <a:ext cx="180000" cy="18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03FE618-846B-4398-82FB-7B3B4D6B4A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6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84625" y="385626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7771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77715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77715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91B6C-54BD-4C59-8989-5D3342ED7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88" y="1191257"/>
            <a:ext cx="766011" cy="7660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CF101F-8A20-43DB-96A5-D780DC8F8E83}"/>
              </a:ext>
            </a:extLst>
          </p:cNvPr>
          <p:cNvSpPr txBox="1"/>
          <p:nvPr/>
        </p:nvSpPr>
        <p:spPr>
          <a:xfrm>
            <a:off x="3448049" y="2012950"/>
            <a:ext cx="842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err="1"/>
              <a:t>Twinings</a:t>
            </a:r>
            <a:r>
              <a:rPr lang="en-GB" sz="800" b="1" dirty="0"/>
              <a:t> Earl Grey x100 Tea Bags 250g</a:t>
            </a:r>
          </a:p>
          <a:p>
            <a:r>
              <a:rPr lang="en-GB" sz="800" dirty="0"/>
              <a:t>£5.00/unit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8CF91A-F1D0-4BDC-B796-7F529ED7A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11" y="1236354"/>
            <a:ext cx="714322" cy="7143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6425DE-41CE-4D34-BC29-51991AD8A9FE}"/>
              </a:ext>
            </a:extLst>
          </p:cNvPr>
          <p:cNvSpPr txBox="1"/>
          <p:nvPr/>
        </p:nvSpPr>
        <p:spPr>
          <a:xfrm>
            <a:off x="4466528" y="2037652"/>
            <a:ext cx="888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Red Bull</a:t>
            </a:r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£1.00/unit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4B2405-8C06-4C68-BA4F-781934353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28" y="1236354"/>
            <a:ext cx="846991" cy="8469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021BB5-1A07-4F56-B71D-B6B80DA414A2}"/>
              </a:ext>
            </a:extLst>
          </p:cNvPr>
          <p:cNvSpPr txBox="1"/>
          <p:nvPr/>
        </p:nvSpPr>
        <p:spPr>
          <a:xfrm>
            <a:off x="5598460" y="2058398"/>
            <a:ext cx="77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Evian Mineral Water</a:t>
            </a:r>
          </a:p>
          <a:p>
            <a:endParaRPr lang="en-GB" sz="800" b="1" dirty="0"/>
          </a:p>
          <a:p>
            <a:r>
              <a:rPr lang="en-GB" sz="800" dirty="0"/>
              <a:t>£1.00/unit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FD640-09EC-4B26-A194-856272EFBD05}"/>
              </a:ext>
            </a:extLst>
          </p:cNvPr>
          <p:cNvSpPr txBox="1"/>
          <p:nvPr/>
        </p:nvSpPr>
        <p:spPr>
          <a:xfrm>
            <a:off x="3715517" y="2699028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BEFF3-39D0-43B4-A975-A65D68453304}"/>
              </a:ext>
            </a:extLst>
          </p:cNvPr>
          <p:cNvSpPr txBox="1"/>
          <p:nvPr/>
        </p:nvSpPr>
        <p:spPr>
          <a:xfrm>
            <a:off x="3606748" y="2687824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AFF6B-F635-42C2-BA9B-B7BCF8DF17EC}"/>
              </a:ext>
            </a:extLst>
          </p:cNvPr>
          <p:cNvSpPr txBox="1"/>
          <p:nvPr/>
        </p:nvSpPr>
        <p:spPr>
          <a:xfrm>
            <a:off x="3892514" y="2691178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3DBCB4-D5C9-4D39-8A09-1276EA295832}"/>
              </a:ext>
            </a:extLst>
          </p:cNvPr>
          <p:cNvSpPr txBox="1"/>
          <p:nvPr/>
        </p:nvSpPr>
        <p:spPr>
          <a:xfrm>
            <a:off x="4793559" y="2692555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F71A2-0C68-4249-B3E4-C7DE4D8AEAF2}"/>
              </a:ext>
            </a:extLst>
          </p:cNvPr>
          <p:cNvSpPr txBox="1"/>
          <p:nvPr/>
        </p:nvSpPr>
        <p:spPr>
          <a:xfrm>
            <a:off x="4970556" y="2684705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5EA16D-4361-4EB5-A928-0D6B8745E32D}"/>
              </a:ext>
            </a:extLst>
          </p:cNvPr>
          <p:cNvSpPr txBox="1"/>
          <p:nvPr/>
        </p:nvSpPr>
        <p:spPr>
          <a:xfrm>
            <a:off x="5897426" y="2678276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DA983-8523-49BF-B3E8-340E1D684893}"/>
              </a:ext>
            </a:extLst>
          </p:cNvPr>
          <p:cNvSpPr txBox="1"/>
          <p:nvPr/>
        </p:nvSpPr>
        <p:spPr>
          <a:xfrm>
            <a:off x="5790151" y="2661091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029264-8C75-4FC2-B6FA-1F30A87A2817}"/>
              </a:ext>
            </a:extLst>
          </p:cNvPr>
          <p:cNvSpPr txBox="1"/>
          <p:nvPr/>
        </p:nvSpPr>
        <p:spPr>
          <a:xfrm>
            <a:off x="6074423" y="2670426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0" name="Graphic 29" descr="Arrow: U-turn">
            <a:hlinkClick r:id="rId5" action="ppaction://hlinksldjump"/>
            <a:extLst>
              <a:ext uri="{FF2B5EF4-FFF2-40B4-BE49-F238E27FC236}">
                <a16:creationId xmlns:a16="http://schemas.microsoft.com/office/drawing/2014/main" id="{3CEAFB65-4161-4813-AE64-CBE3C1B4B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B1737E-696C-47F8-9033-E319039948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35" y="320834"/>
            <a:ext cx="676762" cy="597986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6BBEBF61-B0A3-4C1A-9055-4591FCFB1E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03816" y="2752366"/>
            <a:ext cx="180000" cy="180000"/>
          </a:xfrm>
          <a:prstGeom prst="rect">
            <a:avLst/>
          </a:prstGeom>
        </p:spPr>
      </p:pic>
      <p:pic>
        <p:nvPicPr>
          <p:cNvPr id="33" name="Graphic 32" descr="Checkmark">
            <a:hlinkClick r:id="rId11" action="ppaction://hlinksldjump"/>
            <a:extLst>
              <a:ext uri="{FF2B5EF4-FFF2-40B4-BE49-F238E27FC236}">
                <a16:creationId xmlns:a16="http://schemas.microsoft.com/office/drawing/2014/main" id="{61AAB5EF-AAF3-4421-BAC7-E28E3DC1C3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7820" y="2745972"/>
            <a:ext cx="180000" cy="1800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E703F40E-62A2-462F-9A13-F36A1E50C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50691" y="2742245"/>
            <a:ext cx="180000" cy="180000"/>
          </a:xfrm>
          <a:prstGeom prst="rect">
            <a:avLst/>
          </a:prstGeom>
        </p:spPr>
      </p:pic>
      <p:sp>
        <p:nvSpPr>
          <p:cNvPr id="35" name="TextBox 34">
            <a:hlinkClick r:id="rId12" action="ppaction://hlinksldjump"/>
            <a:extLst>
              <a:ext uri="{FF2B5EF4-FFF2-40B4-BE49-F238E27FC236}">
                <a16:creationId xmlns:a16="http://schemas.microsoft.com/office/drawing/2014/main" id="{4A832569-9CE6-4560-9095-D57F57593163}"/>
              </a:ext>
            </a:extLst>
          </p:cNvPr>
          <p:cNvSpPr txBox="1"/>
          <p:nvPr/>
        </p:nvSpPr>
        <p:spPr>
          <a:xfrm>
            <a:off x="4682656" y="2678892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E295CF6-DC10-4656-93D5-3D00901F84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520" y="387361"/>
            <a:ext cx="687960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75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84625" y="385626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7771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77715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77715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91B6C-54BD-4C59-8989-5D3342ED7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88" y="1191257"/>
            <a:ext cx="766011" cy="7660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CF101F-8A20-43DB-96A5-D780DC8F8E83}"/>
              </a:ext>
            </a:extLst>
          </p:cNvPr>
          <p:cNvSpPr txBox="1"/>
          <p:nvPr/>
        </p:nvSpPr>
        <p:spPr>
          <a:xfrm>
            <a:off x="3448049" y="2012950"/>
            <a:ext cx="842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err="1"/>
              <a:t>Twinings</a:t>
            </a:r>
            <a:r>
              <a:rPr lang="en-GB" sz="800" b="1" dirty="0"/>
              <a:t> Earl Grey x100 Tea Bags 250g</a:t>
            </a:r>
          </a:p>
          <a:p>
            <a:r>
              <a:rPr lang="en-GB" sz="800" dirty="0"/>
              <a:t>£5.00/unit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8CF91A-F1D0-4BDC-B796-7F529ED7A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11" y="1236354"/>
            <a:ext cx="714322" cy="7143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6425DE-41CE-4D34-BC29-51991AD8A9FE}"/>
              </a:ext>
            </a:extLst>
          </p:cNvPr>
          <p:cNvSpPr txBox="1"/>
          <p:nvPr/>
        </p:nvSpPr>
        <p:spPr>
          <a:xfrm>
            <a:off x="4466528" y="2037652"/>
            <a:ext cx="888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Red Bull</a:t>
            </a:r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£1.00/unit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4B2405-8C06-4C68-BA4F-781934353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28" y="1236354"/>
            <a:ext cx="846991" cy="8469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021BB5-1A07-4F56-B71D-B6B80DA414A2}"/>
              </a:ext>
            </a:extLst>
          </p:cNvPr>
          <p:cNvSpPr txBox="1"/>
          <p:nvPr/>
        </p:nvSpPr>
        <p:spPr>
          <a:xfrm>
            <a:off x="5598460" y="2058398"/>
            <a:ext cx="77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Evian Mineral Water</a:t>
            </a:r>
          </a:p>
          <a:p>
            <a:endParaRPr lang="en-GB" sz="800" b="1" dirty="0"/>
          </a:p>
          <a:p>
            <a:r>
              <a:rPr lang="en-GB" sz="800" dirty="0"/>
              <a:t>£1.00/unit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FD640-09EC-4B26-A194-856272EFBD05}"/>
              </a:ext>
            </a:extLst>
          </p:cNvPr>
          <p:cNvSpPr txBox="1"/>
          <p:nvPr/>
        </p:nvSpPr>
        <p:spPr>
          <a:xfrm>
            <a:off x="3715517" y="2699028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BEFF3-39D0-43B4-A975-A65D68453304}"/>
              </a:ext>
            </a:extLst>
          </p:cNvPr>
          <p:cNvSpPr txBox="1"/>
          <p:nvPr/>
        </p:nvSpPr>
        <p:spPr>
          <a:xfrm>
            <a:off x="3606748" y="2687824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AFF6B-F635-42C2-BA9B-B7BCF8DF17EC}"/>
              </a:ext>
            </a:extLst>
          </p:cNvPr>
          <p:cNvSpPr txBox="1"/>
          <p:nvPr/>
        </p:nvSpPr>
        <p:spPr>
          <a:xfrm>
            <a:off x="3892514" y="2691178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3DBCB4-D5C9-4D39-8A09-1276EA295832}"/>
              </a:ext>
            </a:extLst>
          </p:cNvPr>
          <p:cNvSpPr txBox="1"/>
          <p:nvPr/>
        </p:nvSpPr>
        <p:spPr>
          <a:xfrm>
            <a:off x="4793559" y="2692555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0AB1DD-43BE-4ED8-BD06-AC4DE231836B}"/>
              </a:ext>
            </a:extLst>
          </p:cNvPr>
          <p:cNvSpPr txBox="1"/>
          <p:nvPr/>
        </p:nvSpPr>
        <p:spPr>
          <a:xfrm>
            <a:off x="4684790" y="2684704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F71A2-0C68-4249-B3E4-C7DE4D8AEAF2}"/>
              </a:ext>
            </a:extLst>
          </p:cNvPr>
          <p:cNvSpPr txBox="1"/>
          <p:nvPr/>
        </p:nvSpPr>
        <p:spPr>
          <a:xfrm>
            <a:off x="4970556" y="2684705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5EA16D-4361-4EB5-A928-0D6B8745E32D}"/>
              </a:ext>
            </a:extLst>
          </p:cNvPr>
          <p:cNvSpPr txBox="1"/>
          <p:nvPr/>
        </p:nvSpPr>
        <p:spPr>
          <a:xfrm>
            <a:off x="5897426" y="2678276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DA983-8523-49BF-B3E8-340E1D684893}"/>
              </a:ext>
            </a:extLst>
          </p:cNvPr>
          <p:cNvSpPr txBox="1"/>
          <p:nvPr/>
        </p:nvSpPr>
        <p:spPr>
          <a:xfrm>
            <a:off x="5790151" y="2661091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029264-8C75-4FC2-B6FA-1F30A87A2817}"/>
              </a:ext>
            </a:extLst>
          </p:cNvPr>
          <p:cNvSpPr txBox="1"/>
          <p:nvPr/>
        </p:nvSpPr>
        <p:spPr>
          <a:xfrm>
            <a:off x="6074423" y="2670426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0" name="Graphic 29" descr="Arrow: U-turn">
            <a:hlinkClick r:id="rId5" action="ppaction://hlinksldjump"/>
            <a:extLst>
              <a:ext uri="{FF2B5EF4-FFF2-40B4-BE49-F238E27FC236}">
                <a16:creationId xmlns:a16="http://schemas.microsoft.com/office/drawing/2014/main" id="{3CEAFB65-4161-4813-AE64-CBE3C1B4B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B1737E-696C-47F8-9033-E319039948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35" y="320834"/>
            <a:ext cx="676762" cy="597986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6BBEBF61-B0A3-4C1A-9055-4591FCFB1E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03816" y="2752366"/>
            <a:ext cx="180000" cy="180000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61AAB5EF-AAF3-4421-BAC7-E28E3DC1C3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7820" y="2745972"/>
            <a:ext cx="180000" cy="1800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E703F40E-62A2-462F-9A13-F36A1E50C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50691" y="2742245"/>
            <a:ext cx="180000" cy="1800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52C723B-8F4D-45B3-B6AB-B08EA4579BF6}"/>
              </a:ext>
            </a:extLst>
          </p:cNvPr>
          <p:cNvSpPr/>
          <p:nvPr/>
        </p:nvSpPr>
        <p:spPr>
          <a:xfrm>
            <a:off x="4133653" y="835511"/>
            <a:ext cx="2125504" cy="225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BC56E7-31C3-4D34-BC20-28FD4572FBCF}"/>
              </a:ext>
            </a:extLst>
          </p:cNvPr>
          <p:cNvSpPr txBox="1"/>
          <p:nvPr/>
        </p:nvSpPr>
        <p:spPr>
          <a:xfrm>
            <a:off x="4237596" y="824759"/>
            <a:ext cx="2095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ED7D31"/>
                </a:solidFill>
              </a:rPr>
              <a:t>The item has been added to your list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330982E-8EA6-4124-A00F-655F608F42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27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88124" y="396248"/>
            <a:ext cx="142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Bakery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692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9"/>
            <a:ext cx="888154" cy="1692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6924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BE090-B550-4717-B3AC-8DC798FE4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221" y="1178138"/>
            <a:ext cx="676762" cy="6767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48278A-9547-4308-B8AA-99A2AF22584B}"/>
              </a:ext>
            </a:extLst>
          </p:cNvPr>
          <p:cNvSpPr txBox="1"/>
          <p:nvPr/>
        </p:nvSpPr>
        <p:spPr>
          <a:xfrm>
            <a:off x="3411044" y="1884959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err="1"/>
              <a:t>Sainbury’s</a:t>
            </a:r>
            <a:r>
              <a:rPr lang="en-GB" sz="800" b="1" dirty="0"/>
              <a:t> </a:t>
            </a:r>
            <a:r>
              <a:rPr lang="en-GB" sz="800" b="1" dirty="0" err="1"/>
              <a:t>Stonebaked</a:t>
            </a:r>
            <a:r>
              <a:rPr lang="en-GB" sz="800" b="1" dirty="0"/>
              <a:t> Ciabatta Rolls x4</a:t>
            </a:r>
          </a:p>
          <a:p>
            <a:endParaRPr lang="en-GB" sz="800" b="1" dirty="0"/>
          </a:p>
          <a:p>
            <a:r>
              <a:rPr lang="en-GB" sz="800" dirty="0"/>
              <a:t>£1.20/unit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9C5A3E2-5B08-4E28-94D9-6F440BD9C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736" y="1177339"/>
            <a:ext cx="599873" cy="5998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C096B2-5EDC-47ED-8C6D-1DA919D58EFD}"/>
              </a:ext>
            </a:extLst>
          </p:cNvPr>
          <p:cNvSpPr txBox="1"/>
          <p:nvPr/>
        </p:nvSpPr>
        <p:spPr>
          <a:xfrm>
            <a:off x="4466528" y="1893168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Mr Bagels Plain Bagels x5</a:t>
            </a:r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£1.05/unit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C56D622-4C2E-4540-9123-06110C342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27" y="1177339"/>
            <a:ext cx="715829" cy="7158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B71903-7DDD-4F03-9EEC-CC8AB31E3291}"/>
              </a:ext>
            </a:extLst>
          </p:cNvPr>
          <p:cNvSpPr txBox="1"/>
          <p:nvPr/>
        </p:nvSpPr>
        <p:spPr>
          <a:xfrm>
            <a:off x="5513493" y="1892598"/>
            <a:ext cx="999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err="1"/>
              <a:t>Sainsury’s</a:t>
            </a:r>
            <a:r>
              <a:rPr lang="en-GB" sz="800" b="1" dirty="0"/>
              <a:t> Wholemeal Rolls,</a:t>
            </a:r>
          </a:p>
          <a:p>
            <a:r>
              <a:rPr lang="en-GB" sz="800" b="1" dirty="0"/>
              <a:t>Taste the Difference x4</a:t>
            </a:r>
          </a:p>
          <a:p>
            <a:r>
              <a:rPr lang="en-GB" sz="800" dirty="0"/>
              <a:t>£1.00/unit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A54CD-5A5A-41CE-9BA4-3A46648B704F}"/>
              </a:ext>
            </a:extLst>
          </p:cNvPr>
          <p:cNvSpPr txBox="1"/>
          <p:nvPr/>
        </p:nvSpPr>
        <p:spPr>
          <a:xfrm>
            <a:off x="3744701" y="2608334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291836-E554-4945-A9F8-972FF08FEBF4}"/>
              </a:ext>
            </a:extLst>
          </p:cNvPr>
          <p:cNvSpPr txBox="1"/>
          <p:nvPr/>
        </p:nvSpPr>
        <p:spPr>
          <a:xfrm>
            <a:off x="3635697" y="2599870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AACFB5-9293-4294-9C00-B76B4A2A08FD}"/>
              </a:ext>
            </a:extLst>
          </p:cNvPr>
          <p:cNvSpPr txBox="1"/>
          <p:nvPr/>
        </p:nvSpPr>
        <p:spPr>
          <a:xfrm>
            <a:off x="3921698" y="2600484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F7F359-E5BA-49E2-8602-B244D85E2B89}"/>
              </a:ext>
            </a:extLst>
          </p:cNvPr>
          <p:cNvSpPr txBox="1"/>
          <p:nvPr/>
        </p:nvSpPr>
        <p:spPr>
          <a:xfrm>
            <a:off x="5918850" y="2607720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CCE48-1A09-4446-AB55-DD749FA9BF21}"/>
              </a:ext>
            </a:extLst>
          </p:cNvPr>
          <p:cNvSpPr txBox="1"/>
          <p:nvPr/>
        </p:nvSpPr>
        <p:spPr>
          <a:xfrm>
            <a:off x="5799262" y="2599870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BD0AF-83A6-4D9A-9E28-CA2BAEC97694}"/>
              </a:ext>
            </a:extLst>
          </p:cNvPr>
          <p:cNvSpPr txBox="1"/>
          <p:nvPr/>
        </p:nvSpPr>
        <p:spPr>
          <a:xfrm>
            <a:off x="6099430" y="2599870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281ADA-1B74-485E-87E9-5BBBBAAE21F4}"/>
              </a:ext>
            </a:extLst>
          </p:cNvPr>
          <p:cNvSpPr txBox="1"/>
          <p:nvPr/>
        </p:nvSpPr>
        <p:spPr>
          <a:xfrm>
            <a:off x="4823040" y="2607721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8256F-CC9C-4C11-AF5C-F41F37FEAE11}"/>
              </a:ext>
            </a:extLst>
          </p:cNvPr>
          <p:cNvSpPr txBox="1"/>
          <p:nvPr/>
        </p:nvSpPr>
        <p:spPr>
          <a:xfrm>
            <a:off x="4713238" y="2595005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2D95AF-4BD6-4C5F-924A-679CACA7C647}"/>
              </a:ext>
            </a:extLst>
          </p:cNvPr>
          <p:cNvSpPr txBox="1"/>
          <p:nvPr/>
        </p:nvSpPr>
        <p:spPr>
          <a:xfrm>
            <a:off x="5000037" y="2599871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0" name="Graphic 29" descr="Arrow: U-turn">
            <a:hlinkClick r:id="rId5" action="ppaction://hlinksldjump"/>
            <a:extLst>
              <a:ext uri="{FF2B5EF4-FFF2-40B4-BE49-F238E27FC236}">
                <a16:creationId xmlns:a16="http://schemas.microsoft.com/office/drawing/2014/main" id="{1F9E89C2-2493-4355-A29D-975025436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BA86CD-BD86-4189-B2F8-73D9AAF5D3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32430"/>
            <a:ext cx="676762" cy="597986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802986CB-5ACC-4D91-A479-2473C06B0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2698" y="2664627"/>
            <a:ext cx="180000" cy="180000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630D7D06-DC4C-4993-A98E-BA92BA9D80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75186" y="2650936"/>
            <a:ext cx="180000" cy="1800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5F7A1264-7D48-45E0-8BF2-99BD4E8CE1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50987" y="2664475"/>
            <a:ext cx="180000" cy="18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03A2BFF-DF48-4637-80D4-E3AEA9482D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8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3097" y="39253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Vegetables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6332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6332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6332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1BD52-B771-48BB-87AA-FD547679A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16" y="1205040"/>
            <a:ext cx="654418" cy="654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C5BF6-A310-4899-8963-CB1F258BC695}"/>
              </a:ext>
            </a:extLst>
          </p:cNvPr>
          <p:cNvSpPr txBox="1"/>
          <p:nvPr/>
        </p:nvSpPr>
        <p:spPr>
          <a:xfrm>
            <a:off x="3522526" y="1873258"/>
            <a:ext cx="786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Carrots 1kg</a:t>
            </a:r>
          </a:p>
          <a:p>
            <a:endParaRPr lang="en-GB" sz="800" b="1" dirty="0"/>
          </a:p>
          <a:p>
            <a:r>
              <a:rPr lang="en-GB" sz="800" dirty="0"/>
              <a:t>70p/unit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2D06FE-D7AF-47B1-A8FA-5DE5B0EA6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76" y="1203052"/>
            <a:ext cx="658393" cy="6583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5F84E2-A009-4360-A20B-6821C092C825}"/>
              </a:ext>
            </a:extLst>
          </p:cNvPr>
          <p:cNvSpPr txBox="1"/>
          <p:nvPr/>
        </p:nvSpPr>
        <p:spPr>
          <a:xfrm>
            <a:off x="4496404" y="1875641"/>
            <a:ext cx="858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Avocado, Ripen at Home x4</a:t>
            </a:r>
          </a:p>
          <a:p>
            <a:r>
              <a:rPr lang="en-GB" sz="800" dirty="0"/>
              <a:t>£1.85/unit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4B5C2F-DE17-44B6-9B2E-9777E38F1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31" y="1203052"/>
            <a:ext cx="564493" cy="5644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FD32B4-B283-4080-87A8-D3445FB6DC07}"/>
              </a:ext>
            </a:extLst>
          </p:cNvPr>
          <p:cNvSpPr txBox="1"/>
          <p:nvPr/>
        </p:nvSpPr>
        <p:spPr>
          <a:xfrm>
            <a:off x="5530531" y="1877635"/>
            <a:ext cx="94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Cherry Tomatoes 335g</a:t>
            </a:r>
          </a:p>
          <a:p>
            <a:r>
              <a:rPr lang="en-GB" sz="800" dirty="0"/>
              <a:t>85p/unit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4806E-295F-4B98-9415-BDCBAD075C42}"/>
              </a:ext>
            </a:extLst>
          </p:cNvPr>
          <p:cNvSpPr txBox="1"/>
          <p:nvPr/>
        </p:nvSpPr>
        <p:spPr>
          <a:xfrm>
            <a:off x="3769755" y="2508122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556F6-916E-45D9-8842-474B10EBB6AD}"/>
              </a:ext>
            </a:extLst>
          </p:cNvPr>
          <p:cNvSpPr txBox="1"/>
          <p:nvPr/>
        </p:nvSpPr>
        <p:spPr>
          <a:xfrm>
            <a:off x="3650167" y="2500272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D296E-440E-42AE-A1DA-37CA65B4D213}"/>
              </a:ext>
            </a:extLst>
          </p:cNvPr>
          <p:cNvSpPr txBox="1"/>
          <p:nvPr/>
        </p:nvSpPr>
        <p:spPr>
          <a:xfrm>
            <a:off x="3950335" y="2500272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1685EE-4955-41F7-B073-8B11C5900163}"/>
              </a:ext>
            </a:extLst>
          </p:cNvPr>
          <p:cNvSpPr txBox="1"/>
          <p:nvPr/>
        </p:nvSpPr>
        <p:spPr>
          <a:xfrm>
            <a:off x="4796340" y="2513727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04AD9-5084-4611-92F2-132E2887CD10}"/>
              </a:ext>
            </a:extLst>
          </p:cNvPr>
          <p:cNvSpPr txBox="1"/>
          <p:nvPr/>
        </p:nvSpPr>
        <p:spPr>
          <a:xfrm>
            <a:off x="4676752" y="2505877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4" name="TextBox 23">
            <a:hlinkClick r:id="rId5" action="ppaction://hlinksldjump"/>
            <a:extLst>
              <a:ext uri="{FF2B5EF4-FFF2-40B4-BE49-F238E27FC236}">
                <a16:creationId xmlns:a16="http://schemas.microsoft.com/office/drawing/2014/main" id="{2123D091-14FE-4090-8057-AD7F9977E91F}"/>
              </a:ext>
            </a:extLst>
          </p:cNvPr>
          <p:cNvSpPr txBox="1"/>
          <p:nvPr/>
        </p:nvSpPr>
        <p:spPr>
          <a:xfrm>
            <a:off x="4976920" y="2505877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249FCB-86FC-4CD0-A49B-864F33E2D83D}"/>
              </a:ext>
            </a:extLst>
          </p:cNvPr>
          <p:cNvSpPr txBox="1"/>
          <p:nvPr/>
        </p:nvSpPr>
        <p:spPr>
          <a:xfrm>
            <a:off x="5922433" y="2535077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3012CA-F434-415D-9280-39B4B39F8E62}"/>
              </a:ext>
            </a:extLst>
          </p:cNvPr>
          <p:cNvSpPr txBox="1"/>
          <p:nvPr/>
        </p:nvSpPr>
        <p:spPr>
          <a:xfrm>
            <a:off x="5802845" y="2527227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1E07FF-37F1-41C1-8EA6-1E09884976D6}"/>
              </a:ext>
            </a:extLst>
          </p:cNvPr>
          <p:cNvSpPr txBox="1"/>
          <p:nvPr/>
        </p:nvSpPr>
        <p:spPr>
          <a:xfrm>
            <a:off x="6103013" y="2527227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B1987D-795B-4249-9376-4E4762945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31624"/>
            <a:ext cx="676762" cy="597986"/>
          </a:xfrm>
          <a:prstGeom prst="rect">
            <a:avLst/>
          </a:prstGeom>
        </p:spPr>
      </p:pic>
      <p:pic>
        <p:nvPicPr>
          <p:cNvPr id="29" name="Graphic 28" descr="Arrow: U-turn">
            <a:hlinkClick r:id="rId7" action="ppaction://hlinksldjump"/>
            <a:extLst>
              <a:ext uri="{FF2B5EF4-FFF2-40B4-BE49-F238E27FC236}">
                <a16:creationId xmlns:a16="http://schemas.microsoft.com/office/drawing/2014/main" id="{A6773844-455E-4C07-83DC-4B2F2DD098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C35DA8D6-5480-43E4-BB97-9460D2828D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1221" y="2586760"/>
            <a:ext cx="142854" cy="142854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3DA7DF7A-CE6A-4095-BD15-673108B2F6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71877" y="2586760"/>
            <a:ext cx="142854" cy="142854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41A28C5E-555C-44FB-B4EC-2ED525FF2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52228" y="2599425"/>
            <a:ext cx="142854" cy="1428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ABCE9BC-3FB5-4A6E-8D22-B05884FE27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74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3097" y="39253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Vegetables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6332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6332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6332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1BD52-B771-48BB-87AA-FD547679A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16" y="1205040"/>
            <a:ext cx="654418" cy="654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C5BF6-A310-4899-8963-CB1F258BC695}"/>
              </a:ext>
            </a:extLst>
          </p:cNvPr>
          <p:cNvSpPr txBox="1"/>
          <p:nvPr/>
        </p:nvSpPr>
        <p:spPr>
          <a:xfrm>
            <a:off x="3522526" y="1873258"/>
            <a:ext cx="786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Carrots 1kg</a:t>
            </a:r>
          </a:p>
          <a:p>
            <a:endParaRPr lang="en-GB" sz="800" b="1" dirty="0"/>
          </a:p>
          <a:p>
            <a:r>
              <a:rPr lang="en-GB" sz="800" dirty="0"/>
              <a:t>70p/unit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2D06FE-D7AF-47B1-A8FA-5DE5B0EA6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76" y="1203052"/>
            <a:ext cx="658393" cy="6583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5F84E2-A009-4360-A20B-6821C092C825}"/>
              </a:ext>
            </a:extLst>
          </p:cNvPr>
          <p:cNvSpPr txBox="1"/>
          <p:nvPr/>
        </p:nvSpPr>
        <p:spPr>
          <a:xfrm>
            <a:off x="4496404" y="1875641"/>
            <a:ext cx="858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Avocado, Ripen at Home x4</a:t>
            </a:r>
          </a:p>
          <a:p>
            <a:r>
              <a:rPr lang="en-GB" sz="800" dirty="0"/>
              <a:t>£1.85/unit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4B5C2F-DE17-44B6-9B2E-9777E38F1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31" y="1203052"/>
            <a:ext cx="564493" cy="5644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FD32B4-B283-4080-87A8-D3445FB6DC07}"/>
              </a:ext>
            </a:extLst>
          </p:cNvPr>
          <p:cNvSpPr txBox="1"/>
          <p:nvPr/>
        </p:nvSpPr>
        <p:spPr>
          <a:xfrm>
            <a:off x="5530531" y="1877635"/>
            <a:ext cx="94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Cherry Tomatoes 335g</a:t>
            </a:r>
          </a:p>
          <a:p>
            <a:r>
              <a:rPr lang="en-GB" sz="800" dirty="0"/>
              <a:t>85p/unit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4806E-295F-4B98-9415-BDCBAD075C42}"/>
              </a:ext>
            </a:extLst>
          </p:cNvPr>
          <p:cNvSpPr txBox="1"/>
          <p:nvPr/>
        </p:nvSpPr>
        <p:spPr>
          <a:xfrm>
            <a:off x="3769755" y="2508122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556F6-916E-45D9-8842-474B10EBB6AD}"/>
              </a:ext>
            </a:extLst>
          </p:cNvPr>
          <p:cNvSpPr txBox="1"/>
          <p:nvPr/>
        </p:nvSpPr>
        <p:spPr>
          <a:xfrm>
            <a:off x="3650167" y="2500272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D296E-440E-42AE-A1DA-37CA65B4D213}"/>
              </a:ext>
            </a:extLst>
          </p:cNvPr>
          <p:cNvSpPr txBox="1"/>
          <p:nvPr/>
        </p:nvSpPr>
        <p:spPr>
          <a:xfrm>
            <a:off x="3950335" y="2500272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1685EE-4955-41F7-B073-8B11C5900163}"/>
              </a:ext>
            </a:extLst>
          </p:cNvPr>
          <p:cNvSpPr txBox="1"/>
          <p:nvPr/>
        </p:nvSpPr>
        <p:spPr>
          <a:xfrm>
            <a:off x="4796340" y="2513727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23" name="TextBox 22">
            <a:hlinkClick r:id="rId5" action="ppaction://hlinksldjump"/>
            <a:extLst>
              <a:ext uri="{FF2B5EF4-FFF2-40B4-BE49-F238E27FC236}">
                <a16:creationId xmlns:a16="http://schemas.microsoft.com/office/drawing/2014/main" id="{F7604AD9-5084-4611-92F2-132E2887CD10}"/>
              </a:ext>
            </a:extLst>
          </p:cNvPr>
          <p:cNvSpPr txBox="1"/>
          <p:nvPr/>
        </p:nvSpPr>
        <p:spPr>
          <a:xfrm>
            <a:off x="4676752" y="2505877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4" name="TextBox 23">
            <a:hlinkClick r:id="rId6" action="ppaction://hlinksldjump"/>
            <a:extLst>
              <a:ext uri="{FF2B5EF4-FFF2-40B4-BE49-F238E27FC236}">
                <a16:creationId xmlns:a16="http://schemas.microsoft.com/office/drawing/2014/main" id="{2123D091-14FE-4090-8057-AD7F9977E91F}"/>
              </a:ext>
            </a:extLst>
          </p:cNvPr>
          <p:cNvSpPr txBox="1"/>
          <p:nvPr/>
        </p:nvSpPr>
        <p:spPr>
          <a:xfrm>
            <a:off x="4976920" y="2505877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249FCB-86FC-4CD0-A49B-864F33E2D83D}"/>
              </a:ext>
            </a:extLst>
          </p:cNvPr>
          <p:cNvSpPr txBox="1"/>
          <p:nvPr/>
        </p:nvSpPr>
        <p:spPr>
          <a:xfrm>
            <a:off x="5922433" y="2535077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3012CA-F434-415D-9280-39B4B39F8E62}"/>
              </a:ext>
            </a:extLst>
          </p:cNvPr>
          <p:cNvSpPr txBox="1"/>
          <p:nvPr/>
        </p:nvSpPr>
        <p:spPr>
          <a:xfrm>
            <a:off x="5802845" y="2527227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1E07FF-37F1-41C1-8EA6-1E09884976D6}"/>
              </a:ext>
            </a:extLst>
          </p:cNvPr>
          <p:cNvSpPr txBox="1"/>
          <p:nvPr/>
        </p:nvSpPr>
        <p:spPr>
          <a:xfrm>
            <a:off x="6103013" y="2527227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B1987D-795B-4249-9376-4E47629452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31624"/>
            <a:ext cx="676762" cy="597986"/>
          </a:xfrm>
          <a:prstGeom prst="rect">
            <a:avLst/>
          </a:prstGeom>
        </p:spPr>
      </p:pic>
      <p:pic>
        <p:nvPicPr>
          <p:cNvPr id="29" name="Graphic 28" descr="Arrow: U-turn">
            <a:hlinkClick r:id="rId8" action="ppaction://hlinksldjump"/>
            <a:extLst>
              <a:ext uri="{FF2B5EF4-FFF2-40B4-BE49-F238E27FC236}">
                <a16:creationId xmlns:a16="http://schemas.microsoft.com/office/drawing/2014/main" id="{A6773844-455E-4C07-83DC-4B2F2DD098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C35DA8D6-5480-43E4-BB97-9460D2828D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11221" y="2586760"/>
            <a:ext cx="142854" cy="142854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3DA7DF7A-CE6A-4095-BD15-673108B2F6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71877" y="2586760"/>
            <a:ext cx="142854" cy="142854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41A28C5E-555C-44FB-B4EC-2ED525FF29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52228" y="2599425"/>
            <a:ext cx="142854" cy="1428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A031F35-08ED-4042-BFED-81A40808E4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74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3097" y="39253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Vegetables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6332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6332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6332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1BD52-B771-48BB-87AA-FD547679A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16" y="1205040"/>
            <a:ext cx="654418" cy="654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C5BF6-A310-4899-8963-CB1F258BC695}"/>
              </a:ext>
            </a:extLst>
          </p:cNvPr>
          <p:cNvSpPr txBox="1"/>
          <p:nvPr/>
        </p:nvSpPr>
        <p:spPr>
          <a:xfrm>
            <a:off x="3522526" y="1873258"/>
            <a:ext cx="786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Carrots 1kg</a:t>
            </a:r>
          </a:p>
          <a:p>
            <a:endParaRPr lang="en-GB" sz="800" b="1" dirty="0"/>
          </a:p>
          <a:p>
            <a:r>
              <a:rPr lang="en-GB" sz="800" dirty="0"/>
              <a:t>70p/unit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2D06FE-D7AF-47B1-A8FA-5DE5B0EA6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76" y="1203052"/>
            <a:ext cx="658393" cy="6583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5F84E2-A009-4360-A20B-6821C092C825}"/>
              </a:ext>
            </a:extLst>
          </p:cNvPr>
          <p:cNvSpPr txBox="1"/>
          <p:nvPr/>
        </p:nvSpPr>
        <p:spPr>
          <a:xfrm>
            <a:off x="4496404" y="1875641"/>
            <a:ext cx="858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Avocado, Ripen at Home x4</a:t>
            </a:r>
          </a:p>
          <a:p>
            <a:r>
              <a:rPr lang="en-GB" sz="800" dirty="0"/>
              <a:t>£1.85/unit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4B5C2F-DE17-44B6-9B2E-9777E38F1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31" y="1203052"/>
            <a:ext cx="564493" cy="5644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FD32B4-B283-4080-87A8-D3445FB6DC07}"/>
              </a:ext>
            </a:extLst>
          </p:cNvPr>
          <p:cNvSpPr txBox="1"/>
          <p:nvPr/>
        </p:nvSpPr>
        <p:spPr>
          <a:xfrm>
            <a:off x="5530531" y="1877635"/>
            <a:ext cx="94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Cherry Tomatoes 335g</a:t>
            </a:r>
          </a:p>
          <a:p>
            <a:r>
              <a:rPr lang="en-GB" sz="800" dirty="0"/>
              <a:t>85p/unit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4806E-295F-4B98-9415-BDCBAD075C42}"/>
              </a:ext>
            </a:extLst>
          </p:cNvPr>
          <p:cNvSpPr txBox="1"/>
          <p:nvPr/>
        </p:nvSpPr>
        <p:spPr>
          <a:xfrm>
            <a:off x="3769755" y="2508122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556F6-916E-45D9-8842-474B10EBB6AD}"/>
              </a:ext>
            </a:extLst>
          </p:cNvPr>
          <p:cNvSpPr txBox="1"/>
          <p:nvPr/>
        </p:nvSpPr>
        <p:spPr>
          <a:xfrm>
            <a:off x="3650167" y="2500272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D296E-440E-42AE-A1DA-37CA65B4D213}"/>
              </a:ext>
            </a:extLst>
          </p:cNvPr>
          <p:cNvSpPr txBox="1"/>
          <p:nvPr/>
        </p:nvSpPr>
        <p:spPr>
          <a:xfrm>
            <a:off x="3950335" y="2500272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1685EE-4955-41F7-B073-8B11C5900163}"/>
              </a:ext>
            </a:extLst>
          </p:cNvPr>
          <p:cNvSpPr txBox="1"/>
          <p:nvPr/>
        </p:nvSpPr>
        <p:spPr>
          <a:xfrm>
            <a:off x="4796340" y="2513727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23" name="TextBox 22">
            <a:hlinkClick r:id="rId5" action="ppaction://hlinksldjump"/>
            <a:extLst>
              <a:ext uri="{FF2B5EF4-FFF2-40B4-BE49-F238E27FC236}">
                <a16:creationId xmlns:a16="http://schemas.microsoft.com/office/drawing/2014/main" id="{F7604AD9-5084-4611-92F2-132E2887CD10}"/>
              </a:ext>
            </a:extLst>
          </p:cNvPr>
          <p:cNvSpPr txBox="1"/>
          <p:nvPr/>
        </p:nvSpPr>
        <p:spPr>
          <a:xfrm>
            <a:off x="4676752" y="2505877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23D091-14FE-4090-8057-AD7F9977E91F}"/>
              </a:ext>
            </a:extLst>
          </p:cNvPr>
          <p:cNvSpPr txBox="1"/>
          <p:nvPr/>
        </p:nvSpPr>
        <p:spPr>
          <a:xfrm>
            <a:off x="4976920" y="2505877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249FCB-86FC-4CD0-A49B-864F33E2D83D}"/>
              </a:ext>
            </a:extLst>
          </p:cNvPr>
          <p:cNvSpPr txBox="1"/>
          <p:nvPr/>
        </p:nvSpPr>
        <p:spPr>
          <a:xfrm>
            <a:off x="5922433" y="2535077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3012CA-F434-415D-9280-39B4B39F8E62}"/>
              </a:ext>
            </a:extLst>
          </p:cNvPr>
          <p:cNvSpPr txBox="1"/>
          <p:nvPr/>
        </p:nvSpPr>
        <p:spPr>
          <a:xfrm>
            <a:off x="5802845" y="2527227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1E07FF-37F1-41C1-8EA6-1E09884976D6}"/>
              </a:ext>
            </a:extLst>
          </p:cNvPr>
          <p:cNvSpPr txBox="1"/>
          <p:nvPr/>
        </p:nvSpPr>
        <p:spPr>
          <a:xfrm>
            <a:off x="6103013" y="2527227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B1987D-795B-4249-9376-4E4762945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31624"/>
            <a:ext cx="676762" cy="597986"/>
          </a:xfrm>
          <a:prstGeom prst="rect">
            <a:avLst/>
          </a:prstGeom>
        </p:spPr>
      </p:pic>
      <p:pic>
        <p:nvPicPr>
          <p:cNvPr id="29" name="Graphic 28" descr="Arrow: U-turn">
            <a:hlinkClick r:id="rId7" action="ppaction://hlinksldjump"/>
            <a:extLst>
              <a:ext uri="{FF2B5EF4-FFF2-40B4-BE49-F238E27FC236}">
                <a16:creationId xmlns:a16="http://schemas.microsoft.com/office/drawing/2014/main" id="{A6773844-455E-4C07-83DC-4B2F2DD098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C35DA8D6-5480-43E4-BB97-9460D2828D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1221" y="2586760"/>
            <a:ext cx="142854" cy="142854"/>
          </a:xfrm>
          <a:prstGeom prst="rect">
            <a:avLst/>
          </a:prstGeom>
        </p:spPr>
      </p:pic>
      <p:pic>
        <p:nvPicPr>
          <p:cNvPr id="31" name="Graphic 30" descr="Checkmark">
            <a:hlinkClick r:id="rId12" action="ppaction://hlinksldjump"/>
            <a:extLst>
              <a:ext uri="{FF2B5EF4-FFF2-40B4-BE49-F238E27FC236}">
                <a16:creationId xmlns:a16="http://schemas.microsoft.com/office/drawing/2014/main" id="{3DA7DF7A-CE6A-4095-BD15-673108B2F6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71877" y="2586760"/>
            <a:ext cx="142854" cy="142854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41A28C5E-555C-44FB-B4EC-2ED525FF2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52228" y="2599425"/>
            <a:ext cx="142854" cy="1428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B3ED2DE-A126-48E5-97E0-752ECBE932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3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62351"/>
            <a:ext cx="4283242" cy="61409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AF48536-9516-4F4A-A77E-CB3279B95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41" y="376448"/>
            <a:ext cx="676762" cy="597986"/>
          </a:xfrm>
          <a:prstGeom prst="rect">
            <a:avLst/>
          </a:prstGeom>
        </p:spPr>
      </p:pic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37A63685-06DD-4CEC-9ECA-D69BBCDC7333}"/>
              </a:ext>
            </a:extLst>
          </p:cNvPr>
          <p:cNvSpPr/>
          <p:nvPr/>
        </p:nvSpPr>
        <p:spPr>
          <a:xfrm>
            <a:off x="3403600" y="1337733"/>
            <a:ext cx="3801533" cy="49106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hlinkClick r:id="rId4" action="ppaction://hlinksldjump"/>
            <a:extLst>
              <a:ext uri="{FF2B5EF4-FFF2-40B4-BE49-F238E27FC236}">
                <a16:creationId xmlns:a16="http://schemas.microsoft.com/office/drawing/2014/main" id="{2495ED72-5757-4231-BB3C-F254BDAB8821}"/>
              </a:ext>
            </a:extLst>
          </p:cNvPr>
          <p:cNvSpPr txBox="1"/>
          <p:nvPr/>
        </p:nvSpPr>
        <p:spPr>
          <a:xfrm>
            <a:off x="3479800" y="1402114"/>
            <a:ext cx="351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Your Shopping List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43EC2CE-AAB7-42E7-81AC-81F8929DE309}"/>
              </a:ext>
            </a:extLst>
          </p:cNvPr>
          <p:cNvSpPr/>
          <p:nvPr/>
        </p:nvSpPr>
        <p:spPr>
          <a:xfrm>
            <a:off x="3403600" y="1960958"/>
            <a:ext cx="3801533" cy="49106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hlinkClick r:id="rId5" action="ppaction://hlinksldjump"/>
            <a:extLst>
              <a:ext uri="{FF2B5EF4-FFF2-40B4-BE49-F238E27FC236}">
                <a16:creationId xmlns:a16="http://schemas.microsoft.com/office/drawing/2014/main" id="{50ABA263-2084-4187-BF5B-0EA58636ADFF}"/>
              </a:ext>
            </a:extLst>
          </p:cNvPr>
          <p:cNvSpPr txBox="1"/>
          <p:nvPr/>
        </p:nvSpPr>
        <p:spPr>
          <a:xfrm>
            <a:off x="3479800" y="2025339"/>
            <a:ext cx="351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Map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B894437-E460-4386-9094-C7F37B0768B1}"/>
              </a:ext>
            </a:extLst>
          </p:cNvPr>
          <p:cNvSpPr/>
          <p:nvPr/>
        </p:nvSpPr>
        <p:spPr>
          <a:xfrm>
            <a:off x="3403600" y="2584183"/>
            <a:ext cx="3801533" cy="49106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hlinkClick r:id="rId2" action="ppaction://hlinksldjump"/>
            <a:extLst>
              <a:ext uri="{FF2B5EF4-FFF2-40B4-BE49-F238E27FC236}">
                <a16:creationId xmlns:a16="http://schemas.microsoft.com/office/drawing/2014/main" id="{6BBA2070-F738-4E71-A47F-322B382E0723}"/>
              </a:ext>
            </a:extLst>
          </p:cNvPr>
          <p:cNvSpPr txBox="1"/>
          <p:nvPr/>
        </p:nvSpPr>
        <p:spPr>
          <a:xfrm>
            <a:off x="3479800" y="2648564"/>
            <a:ext cx="351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510471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3097" y="39253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Vegetables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6332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6332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6332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1BD52-B771-48BB-87AA-FD547679A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16" y="1205040"/>
            <a:ext cx="654418" cy="654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C5BF6-A310-4899-8963-CB1F258BC695}"/>
              </a:ext>
            </a:extLst>
          </p:cNvPr>
          <p:cNvSpPr txBox="1"/>
          <p:nvPr/>
        </p:nvSpPr>
        <p:spPr>
          <a:xfrm>
            <a:off x="3522526" y="1873258"/>
            <a:ext cx="786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Carrots 1kg</a:t>
            </a:r>
          </a:p>
          <a:p>
            <a:endParaRPr lang="en-GB" sz="800" b="1" dirty="0"/>
          </a:p>
          <a:p>
            <a:r>
              <a:rPr lang="en-GB" sz="800" dirty="0"/>
              <a:t>70p/unit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2D06FE-D7AF-47B1-A8FA-5DE5B0EA6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76" y="1203052"/>
            <a:ext cx="658393" cy="6583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5F84E2-A009-4360-A20B-6821C092C825}"/>
              </a:ext>
            </a:extLst>
          </p:cNvPr>
          <p:cNvSpPr txBox="1"/>
          <p:nvPr/>
        </p:nvSpPr>
        <p:spPr>
          <a:xfrm>
            <a:off x="4496404" y="1875641"/>
            <a:ext cx="858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Avocado, Ripen at Home x4</a:t>
            </a:r>
          </a:p>
          <a:p>
            <a:r>
              <a:rPr lang="en-GB" sz="800" dirty="0"/>
              <a:t>£1.85/unit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4B5C2F-DE17-44B6-9B2E-9777E38F1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31" y="1203052"/>
            <a:ext cx="564493" cy="5644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FD32B4-B283-4080-87A8-D3445FB6DC07}"/>
              </a:ext>
            </a:extLst>
          </p:cNvPr>
          <p:cNvSpPr txBox="1"/>
          <p:nvPr/>
        </p:nvSpPr>
        <p:spPr>
          <a:xfrm>
            <a:off x="5530531" y="1877635"/>
            <a:ext cx="94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Cherry Tomatoes 335g</a:t>
            </a:r>
          </a:p>
          <a:p>
            <a:r>
              <a:rPr lang="en-GB" sz="800" dirty="0"/>
              <a:t>85p/unit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4806E-295F-4B98-9415-BDCBAD075C42}"/>
              </a:ext>
            </a:extLst>
          </p:cNvPr>
          <p:cNvSpPr txBox="1"/>
          <p:nvPr/>
        </p:nvSpPr>
        <p:spPr>
          <a:xfrm>
            <a:off x="3769755" y="2508122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556F6-916E-45D9-8842-474B10EBB6AD}"/>
              </a:ext>
            </a:extLst>
          </p:cNvPr>
          <p:cNvSpPr txBox="1"/>
          <p:nvPr/>
        </p:nvSpPr>
        <p:spPr>
          <a:xfrm>
            <a:off x="3650167" y="2500272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D296E-440E-42AE-A1DA-37CA65B4D213}"/>
              </a:ext>
            </a:extLst>
          </p:cNvPr>
          <p:cNvSpPr txBox="1"/>
          <p:nvPr/>
        </p:nvSpPr>
        <p:spPr>
          <a:xfrm>
            <a:off x="3950335" y="2500272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1685EE-4955-41F7-B073-8B11C5900163}"/>
              </a:ext>
            </a:extLst>
          </p:cNvPr>
          <p:cNvSpPr txBox="1"/>
          <p:nvPr/>
        </p:nvSpPr>
        <p:spPr>
          <a:xfrm>
            <a:off x="4796340" y="2513727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04AD9-5084-4611-92F2-132E2887CD10}"/>
              </a:ext>
            </a:extLst>
          </p:cNvPr>
          <p:cNvSpPr txBox="1"/>
          <p:nvPr/>
        </p:nvSpPr>
        <p:spPr>
          <a:xfrm>
            <a:off x="4676752" y="2505877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23D091-14FE-4090-8057-AD7F9977E91F}"/>
              </a:ext>
            </a:extLst>
          </p:cNvPr>
          <p:cNvSpPr txBox="1"/>
          <p:nvPr/>
        </p:nvSpPr>
        <p:spPr>
          <a:xfrm>
            <a:off x="4976920" y="2505877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249FCB-86FC-4CD0-A49B-864F33E2D83D}"/>
              </a:ext>
            </a:extLst>
          </p:cNvPr>
          <p:cNvSpPr txBox="1"/>
          <p:nvPr/>
        </p:nvSpPr>
        <p:spPr>
          <a:xfrm>
            <a:off x="5922433" y="2535077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3012CA-F434-415D-9280-39B4B39F8E62}"/>
              </a:ext>
            </a:extLst>
          </p:cNvPr>
          <p:cNvSpPr txBox="1"/>
          <p:nvPr/>
        </p:nvSpPr>
        <p:spPr>
          <a:xfrm>
            <a:off x="5802845" y="2527227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1E07FF-37F1-41C1-8EA6-1E09884976D6}"/>
              </a:ext>
            </a:extLst>
          </p:cNvPr>
          <p:cNvSpPr txBox="1"/>
          <p:nvPr/>
        </p:nvSpPr>
        <p:spPr>
          <a:xfrm>
            <a:off x="6103013" y="2527227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B1987D-795B-4249-9376-4E4762945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31624"/>
            <a:ext cx="676762" cy="597986"/>
          </a:xfrm>
          <a:prstGeom prst="rect">
            <a:avLst/>
          </a:prstGeom>
        </p:spPr>
      </p:pic>
      <p:pic>
        <p:nvPicPr>
          <p:cNvPr id="29" name="Graphic 28" descr="Arrow: U-turn">
            <a:hlinkClick r:id="rId6" action="ppaction://hlinksldjump"/>
            <a:extLst>
              <a:ext uri="{FF2B5EF4-FFF2-40B4-BE49-F238E27FC236}">
                <a16:creationId xmlns:a16="http://schemas.microsoft.com/office/drawing/2014/main" id="{A6773844-455E-4C07-83DC-4B2F2DD098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C35DA8D6-5480-43E4-BB97-9460D2828D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1221" y="2586760"/>
            <a:ext cx="142854" cy="142854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3DA7DF7A-CE6A-4095-BD15-673108B2F6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71877" y="2586760"/>
            <a:ext cx="142854" cy="142854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41A28C5E-555C-44FB-B4EC-2ED525FF29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52228" y="2599425"/>
            <a:ext cx="142854" cy="142854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E4A86B-FF23-4BAD-B7E1-561931947005}"/>
              </a:ext>
            </a:extLst>
          </p:cNvPr>
          <p:cNvSpPr/>
          <p:nvPr/>
        </p:nvSpPr>
        <p:spPr>
          <a:xfrm>
            <a:off x="4133653" y="860912"/>
            <a:ext cx="2261429" cy="212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B98A59-BBB1-4A71-BCF0-99D91F630750}"/>
              </a:ext>
            </a:extLst>
          </p:cNvPr>
          <p:cNvSpPr txBox="1"/>
          <p:nvPr/>
        </p:nvSpPr>
        <p:spPr>
          <a:xfrm>
            <a:off x="4237596" y="858627"/>
            <a:ext cx="2069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ED7D31"/>
                </a:solidFill>
              </a:rPr>
              <a:t>The item has been added to your list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1934B09-E4CE-4721-A46D-C4CAB6AE48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10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31123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39036"/>
            <a:ext cx="676762" cy="597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9B5F7C-5389-444F-AA47-AFAF98A3BF1C}"/>
              </a:ext>
            </a:extLst>
          </p:cNvPr>
          <p:cNvSpPr txBox="1"/>
          <p:nvPr/>
        </p:nvSpPr>
        <p:spPr>
          <a:xfrm>
            <a:off x="3326972" y="1110017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Select a category: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02F31-E8C4-47BF-9AC1-29CA3E188F1D}"/>
              </a:ext>
            </a:extLst>
          </p:cNvPr>
          <p:cNvSpPr txBox="1"/>
          <p:nvPr/>
        </p:nvSpPr>
        <p:spPr>
          <a:xfrm>
            <a:off x="3310165" y="5630721"/>
            <a:ext cx="28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More is coming soon!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7F7DB-4A99-40F0-A3D5-F69D38549998}"/>
              </a:ext>
            </a:extLst>
          </p:cNvPr>
          <p:cNvSpPr txBox="1"/>
          <p:nvPr/>
        </p:nvSpPr>
        <p:spPr>
          <a:xfrm>
            <a:off x="3371836" y="1437323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accent5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10B25-D7F2-4A13-AB7D-101E550FA1C6}"/>
              </a:ext>
            </a:extLst>
          </p:cNvPr>
          <p:cNvSpPr txBox="1"/>
          <p:nvPr/>
        </p:nvSpPr>
        <p:spPr>
          <a:xfrm>
            <a:off x="3360420" y="2332979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accent5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7" name="TextBox 16">
            <a:hlinkClick r:id="rId3" action="ppaction://hlinksldjump"/>
            <a:extLst>
              <a:ext uri="{FF2B5EF4-FFF2-40B4-BE49-F238E27FC236}">
                <a16:creationId xmlns:a16="http://schemas.microsoft.com/office/drawing/2014/main" id="{29C00825-29B8-4B8E-9A94-F740D86F8045}"/>
              </a:ext>
            </a:extLst>
          </p:cNvPr>
          <p:cNvSpPr txBox="1"/>
          <p:nvPr/>
        </p:nvSpPr>
        <p:spPr>
          <a:xfrm>
            <a:off x="3312189" y="1898988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0070C0"/>
                </a:solidFill>
              </a:rPr>
              <a:t>Frozen Food</a:t>
            </a:r>
          </a:p>
        </p:txBody>
      </p:sp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40D0854E-FCF6-40DB-86DF-869EF1AFA8C9}"/>
              </a:ext>
            </a:extLst>
          </p:cNvPr>
          <p:cNvSpPr txBox="1"/>
          <p:nvPr/>
        </p:nvSpPr>
        <p:spPr>
          <a:xfrm>
            <a:off x="3310165" y="3216916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0070C0"/>
                </a:solidFill>
              </a:rPr>
              <a:t>Household</a:t>
            </a:r>
          </a:p>
        </p:txBody>
      </p:sp>
      <p:sp>
        <p:nvSpPr>
          <p:cNvPr id="19" name="TextBox 18">
            <a:hlinkClick r:id="rId5" action="ppaction://hlinksldjump"/>
            <a:extLst>
              <a:ext uri="{FF2B5EF4-FFF2-40B4-BE49-F238E27FC236}">
                <a16:creationId xmlns:a16="http://schemas.microsoft.com/office/drawing/2014/main" id="{3FB805CF-E8F4-4CEE-9062-1EB1744D9721}"/>
              </a:ext>
            </a:extLst>
          </p:cNvPr>
          <p:cNvSpPr txBox="1"/>
          <p:nvPr/>
        </p:nvSpPr>
        <p:spPr>
          <a:xfrm>
            <a:off x="3310165" y="2798784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0070C0"/>
                </a:solidFill>
              </a:rPr>
              <a:t>Health &amp; Beauty</a:t>
            </a:r>
          </a:p>
        </p:txBody>
      </p:sp>
      <p:pic>
        <p:nvPicPr>
          <p:cNvPr id="20" name="Graphic 19" descr="Arrow: U-turn">
            <a:hlinkClick r:id="rId6" action="ppaction://hlinksldjump"/>
            <a:extLst>
              <a:ext uri="{FF2B5EF4-FFF2-40B4-BE49-F238E27FC236}">
                <a16:creationId xmlns:a16="http://schemas.microsoft.com/office/drawing/2014/main" id="{47027F3A-1CB2-438C-8587-98B7F6EAC3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7D4A08-1D95-444C-BDD0-D938702DA8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88" y="492403"/>
            <a:ext cx="705587" cy="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08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Frozen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93378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7"/>
            <a:ext cx="888154" cy="19337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9337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B6113EF-D900-4EF8-B2A6-638367BBE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44" y="1231293"/>
            <a:ext cx="719383" cy="7193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79176" y="2058398"/>
            <a:ext cx="889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Tesco </a:t>
            </a:r>
            <a:r>
              <a:rPr lang="en-GB" sz="800" dirty="0" err="1"/>
              <a:t>Chantenay</a:t>
            </a:r>
            <a:r>
              <a:rPr lang="en-GB" sz="800" dirty="0"/>
              <a:t> Carrots 600g</a:t>
            </a:r>
          </a:p>
          <a:p>
            <a:endParaRPr lang="en-GB" sz="800" dirty="0"/>
          </a:p>
          <a:p>
            <a:endParaRPr lang="en-GB" sz="800" dirty="0"/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0F8084A-73ED-4CE4-BFC4-97D9EC1BD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29" y="1235399"/>
            <a:ext cx="755042" cy="755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Goodfella’s </a:t>
            </a:r>
            <a:r>
              <a:rPr lang="en-GB" sz="800" dirty="0" err="1"/>
              <a:t>Stonebaked</a:t>
            </a:r>
            <a:r>
              <a:rPr lang="en-GB" sz="800" dirty="0"/>
              <a:t> Thin Pepperoni Pizza 340g</a:t>
            </a:r>
          </a:p>
          <a:p>
            <a:r>
              <a:rPr lang="en-GB" sz="800" dirty="0"/>
              <a:t>£1.50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51C202D-0739-4B17-93CE-DB11B2BD7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67" y="1285806"/>
            <a:ext cx="704635" cy="7046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Ben And Jerry’s Chocolate Fudge Brownie Ice Cream 500ml</a:t>
            </a:r>
          </a:p>
          <a:p>
            <a:r>
              <a:rPr lang="en-GB" sz="800" dirty="0"/>
              <a:t>£4.50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CCDDA-4A79-45E6-9CA9-70BB0BE150CC}"/>
              </a:ext>
            </a:extLst>
          </p:cNvPr>
          <p:cNvSpPr txBox="1"/>
          <p:nvPr/>
        </p:nvSpPr>
        <p:spPr>
          <a:xfrm>
            <a:off x="3738213" y="2798346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C0EC9-39E3-43B6-998B-04BC41053BFE}"/>
              </a:ext>
            </a:extLst>
          </p:cNvPr>
          <p:cNvSpPr txBox="1"/>
          <p:nvPr/>
        </p:nvSpPr>
        <p:spPr>
          <a:xfrm>
            <a:off x="3618625" y="2790496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F8DE4-CA6F-430A-AF2F-67AA1BEFF8FA}"/>
              </a:ext>
            </a:extLst>
          </p:cNvPr>
          <p:cNvSpPr txBox="1"/>
          <p:nvPr/>
        </p:nvSpPr>
        <p:spPr>
          <a:xfrm>
            <a:off x="3918793" y="2790496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3AE9-6482-4EE8-8268-91583F6F21F5}"/>
              </a:ext>
            </a:extLst>
          </p:cNvPr>
          <p:cNvSpPr txBox="1"/>
          <p:nvPr/>
        </p:nvSpPr>
        <p:spPr>
          <a:xfrm>
            <a:off x="4813362" y="2802095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E0006-EF89-4A32-AA85-F323D3D7670F}"/>
              </a:ext>
            </a:extLst>
          </p:cNvPr>
          <p:cNvSpPr txBox="1"/>
          <p:nvPr/>
        </p:nvSpPr>
        <p:spPr>
          <a:xfrm>
            <a:off x="4693774" y="2794245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09E80-E7FF-4BA7-9B27-6B929487FFA8}"/>
              </a:ext>
            </a:extLst>
          </p:cNvPr>
          <p:cNvSpPr txBox="1"/>
          <p:nvPr/>
        </p:nvSpPr>
        <p:spPr>
          <a:xfrm>
            <a:off x="4993942" y="2794245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22433" y="2798346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802845" y="2790496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8" name="TextBox 27">
            <a:hlinkClick r:id="rId5" action="ppaction://hlinksldjump"/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103013" y="2790496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1" name="Graphic 30" descr="Arrow: U-turn">
            <a:hlinkClick r:id="rId6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C14D90CA-77E1-4D1B-B7D9-A420EC7766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5467" y="2850029"/>
            <a:ext cx="142854" cy="142854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A8D3AD07-7E86-4BC3-A617-22320335D4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65615" y="2850029"/>
            <a:ext cx="142854" cy="142854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6519E80E-3C28-4405-A52E-EEB3B725F0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3056" y="2842179"/>
            <a:ext cx="142854" cy="1428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438F847-9370-46FC-AE13-204342BCE0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549" y="437761"/>
            <a:ext cx="705587" cy="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05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Frozen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93378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7"/>
            <a:ext cx="888154" cy="19337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9337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B6113EF-D900-4EF8-B2A6-638367BBE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44" y="1231293"/>
            <a:ext cx="719383" cy="7193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79176" y="2058398"/>
            <a:ext cx="889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Tesco </a:t>
            </a:r>
            <a:r>
              <a:rPr lang="en-GB" sz="800" dirty="0" err="1"/>
              <a:t>Chantenay</a:t>
            </a:r>
            <a:r>
              <a:rPr lang="en-GB" sz="800" dirty="0"/>
              <a:t> Carrots 600g</a:t>
            </a:r>
          </a:p>
          <a:p>
            <a:endParaRPr lang="en-GB" sz="800" dirty="0"/>
          </a:p>
          <a:p>
            <a:endParaRPr lang="en-GB" sz="800" dirty="0"/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0F8084A-73ED-4CE4-BFC4-97D9EC1BD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29" y="1235399"/>
            <a:ext cx="755042" cy="755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Goodfella’s </a:t>
            </a:r>
            <a:r>
              <a:rPr lang="en-GB" sz="800" dirty="0" err="1"/>
              <a:t>Stonebaked</a:t>
            </a:r>
            <a:r>
              <a:rPr lang="en-GB" sz="800" dirty="0"/>
              <a:t> Thin Pepperoni Pizza 340g</a:t>
            </a:r>
          </a:p>
          <a:p>
            <a:r>
              <a:rPr lang="en-GB" sz="800" dirty="0"/>
              <a:t>£1.50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51C202D-0739-4B17-93CE-DB11B2BD7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67" y="1285806"/>
            <a:ext cx="704635" cy="7046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Ben And Jerry’s Chocolate Fudge Brownie Ice Cream 500ml</a:t>
            </a:r>
          </a:p>
          <a:p>
            <a:r>
              <a:rPr lang="en-GB" sz="800" dirty="0"/>
              <a:t>£4.50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CCDDA-4A79-45E6-9CA9-70BB0BE150CC}"/>
              </a:ext>
            </a:extLst>
          </p:cNvPr>
          <p:cNvSpPr txBox="1"/>
          <p:nvPr/>
        </p:nvSpPr>
        <p:spPr>
          <a:xfrm>
            <a:off x="3738213" y="2798346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C0EC9-39E3-43B6-998B-04BC41053BFE}"/>
              </a:ext>
            </a:extLst>
          </p:cNvPr>
          <p:cNvSpPr txBox="1"/>
          <p:nvPr/>
        </p:nvSpPr>
        <p:spPr>
          <a:xfrm>
            <a:off x="3618625" y="2790496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F8DE4-CA6F-430A-AF2F-67AA1BEFF8FA}"/>
              </a:ext>
            </a:extLst>
          </p:cNvPr>
          <p:cNvSpPr txBox="1"/>
          <p:nvPr/>
        </p:nvSpPr>
        <p:spPr>
          <a:xfrm>
            <a:off x="3918793" y="2790496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3AE9-6482-4EE8-8268-91583F6F21F5}"/>
              </a:ext>
            </a:extLst>
          </p:cNvPr>
          <p:cNvSpPr txBox="1"/>
          <p:nvPr/>
        </p:nvSpPr>
        <p:spPr>
          <a:xfrm>
            <a:off x="4813362" y="2802095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E0006-EF89-4A32-AA85-F323D3D7670F}"/>
              </a:ext>
            </a:extLst>
          </p:cNvPr>
          <p:cNvSpPr txBox="1"/>
          <p:nvPr/>
        </p:nvSpPr>
        <p:spPr>
          <a:xfrm>
            <a:off x="4693774" y="2794245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09E80-E7FF-4BA7-9B27-6B929487FFA8}"/>
              </a:ext>
            </a:extLst>
          </p:cNvPr>
          <p:cNvSpPr txBox="1"/>
          <p:nvPr/>
        </p:nvSpPr>
        <p:spPr>
          <a:xfrm>
            <a:off x="4993942" y="2794245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22433" y="2798346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25" name="TextBox 24">
            <a:hlinkClick r:id="rId5" action="ppaction://hlinksldjump"/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802845" y="2790496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103013" y="2790496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1" name="Graphic 30" descr="Arrow: U-turn">
            <a:hlinkClick r:id="rId6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C14D90CA-77E1-4D1B-B7D9-A420EC7766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5467" y="2850029"/>
            <a:ext cx="142854" cy="142854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A8D3AD07-7E86-4BC3-A617-22320335D4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65615" y="2850029"/>
            <a:ext cx="142854" cy="142854"/>
          </a:xfrm>
          <a:prstGeom prst="rect">
            <a:avLst/>
          </a:prstGeom>
        </p:spPr>
      </p:pic>
      <p:pic>
        <p:nvPicPr>
          <p:cNvPr id="37" name="Graphic 36" descr="Checkmark">
            <a:hlinkClick r:id="rId12" action="ppaction://hlinksldjump"/>
            <a:extLst>
              <a:ext uri="{FF2B5EF4-FFF2-40B4-BE49-F238E27FC236}">
                <a16:creationId xmlns:a16="http://schemas.microsoft.com/office/drawing/2014/main" id="{6519E80E-3C28-4405-A52E-EEB3B725F0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3056" y="2842179"/>
            <a:ext cx="142854" cy="1428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7A24D37-C4D4-4245-8939-3CD06705B3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69" y="435841"/>
            <a:ext cx="705587" cy="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10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Frozen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93378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7"/>
            <a:ext cx="888154" cy="19337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9337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B6113EF-D900-4EF8-B2A6-638367BBE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44" y="1231293"/>
            <a:ext cx="719383" cy="7193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79176" y="2058398"/>
            <a:ext cx="889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Tesco </a:t>
            </a:r>
            <a:r>
              <a:rPr lang="en-GB" sz="800" dirty="0" err="1"/>
              <a:t>Chantenay</a:t>
            </a:r>
            <a:r>
              <a:rPr lang="en-GB" sz="800" dirty="0"/>
              <a:t> Carrots 600g</a:t>
            </a:r>
          </a:p>
          <a:p>
            <a:endParaRPr lang="en-GB" sz="800" dirty="0"/>
          </a:p>
          <a:p>
            <a:endParaRPr lang="en-GB" sz="800" dirty="0"/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0F8084A-73ED-4CE4-BFC4-97D9EC1BD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29" y="1235399"/>
            <a:ext cx="755042" cy="755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Goodfella’s </a:t>
            </a:r>
            <a:r>
              <a:rPr lang="en-GB" sz="800" dirty="0" err="1"/>
              <a:t>Stonebaked</a:t>
            </a:r>
            <a:r>
              <a:rPr lang="en-GB" sz="800" dirty="0"/>
              <a:t> Thin Pepperoni Pizza 340g</a:t>
            </a:r>
          </a:p>
          <a:p>
            <a:r>
              <a:rPr lang="en-GB" sz="800" dirty="0"/>
              <a:t>£1.50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51C202D-0739-4B17-93CE-DB11B2BD7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67" y="1285806"/>
            <a:ext cx="704635" cy="7046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Ben And Jerry’s Chocolate Fudge Brownie Ice Cream 500ml</a:t>
            </a:r>
          </a:p>
          <a:p>
            <a:r>
              <a:rPr lang="en-GB" sz="800" dirty="0"/>
              <a:t>£4.50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CCDDA-4A79-45E6-9CA9-70BB0BE150CC}"/>
              </a:ext>
            </a:extLst>
          </p:cNvPr>
          <p:cNvSpPr txBox="1"/>
          <p:nvPr/>
        </p:nvSpPr>
        <p:spPr>
          <a:xfrm>
            <a:off x="3738213" y="2798346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C0EC9-39E3-43B6-998B-04BC41053BFE}"/>
              </a:ext>
            </a:extLst>
          </p:cNvPr>
          <p:cNvSpPr txBox="1"/>
          <p:nvPr/>
        </p:nvSpPr>
        <p:spPr>
          <a:xfrm>
            <a:off x="3618625" y="2790496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F8DE4-CA6F-430A-AF2F-67AA1BEFF8FA}"/>
              </a:ext>
            </a:extLst>
          </p:cNvPr>
          <p:cNvSpPr txBox="1"/>
          <p:nvPr/>
        </p:nvSpPr>
        <p:spPr>
          <a:xfrm>
            <a:off x="3918793" y="2790496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3AE9-6482-4EE8-8268-91583F6F21F5}"/>
              </a:ext>
            </a:extLst>
          </p:cNvPr>
          <p:cNvSpPr txBox="1"/>
          <p:nvPr/>
        </p:nvSpPr>
        <p:spPr>
          <a:xfrm>
            <a:off x="4813362" y="2802095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E0006-EF89-4A32-AA85-F323D3D7670F}"/>
              </a:ext>
            </a:extLst>
          </p:cNvPr>
          <p:cNvSpPr txBox="1"/>
          <p:nvPr/>
        </p:nvSpPr>
        <p:spPr>
          <a:xfrm>
            <a:off x="4693774" y="2794245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09E80-E7FF-4BA7-9B27-6B929487FFA8}"/>
              </a:ext>
            </a:extLst>
          </p:cNvPr>
          <p:cNvSpPr txBox="1"/>
          <p:nvPr/>
        </p:nvSpPr>
        <p:spPr>
          <a:xfrm>
            <a:off x="4993942" y="2794245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22433" y="2798346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802845" y="2790496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103013" y="2790496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1" name="Graphic 30" descr="Arrow: U-turn">
            <a:hlinkClick r:id="rId5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C14D90CA-77E1-4D1B-B7D9-A420EC7766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5467" y="2850029"/>
            <a:ext cx="142854" cy="142854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A8D3AD07-7E86-4BC3-A617-22320335D4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5615" y="2850029"/>
            <a:ext cx="142854" cy="142854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6519E80E-3C28-4405-A52E-EEB3B725F0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3056" y="2842179"/>
            <a:ext cx="142854" cy="142854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397CC3-5F4A-40CD-980F-C31971DE28F8}"/>
              </a:ext>
            </a:extLst>
          </p:cNvPr>
          <p:cNvSpPr/>
          <p:nvPr/>
        </p:nvSpPr>
        <p:spPr>
          <a:xfrm>
            <a:off x="4133653" y="835511"/>
            <a:ext cx="2192349" cy="199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C1EBDC-311B-4895-86AE-48E31B26DC8D}"/>
              </a:ext>
            </a:extLst>
          </p:cNvPr>
          <p:cNvSpPr txBox="1"/>
          <p:nvPr/>
        </p:nvSpPr>
        <p:spPr>
          <a:xfrm>
            <a:off x="4237596" y="824758"/>
            <a:ext cx="2088406" cy="252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ED7D31"/>
                </a:solidFill>
              </a:rPr>
              <a:t>The item has been added to your list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9DD7D51-F089-469C-8780-ADE45CA5A1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69" y="435841"/>
            <a:ext cx="705587" cy="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57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9260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Health &amp; Beauty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3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9"/>
            <a:ext cx="888154" cy="181933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8193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D3491-D48F-45E0-A9F1-78E648363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92" y="1185532"/>
            <a:ext cx="675273" cy="675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ED4CA-66BD-4822-A966-EDDA062D660F}"/>
              </a:ext>
            </a:extLst>
          </p:cNvPr>
          <p:cNvSpPr txBox="1"/>
          <p:nvPr/>
        </p:nvSpPr>
        <p:spPr>
          <a:xfrm>
            <a:off x="3358172" y="2001517"/>
            <a:ext cx="954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Colgate Total Original Care Toothpaste 125ml</a:t>
            </a:r>
          </a:p>
          <a:p>
            <a:r>
              <a:rPr lang="en-GB" sz="800" dirty="0"/>
              <a:t>£2.00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BC51FD-7CF1-4235-93BF-E167D64A0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46" y="1179121"/>
            <a:ext cx="688094" cy="6880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89AA89-724A-48E4-801C-E64CDC72C3AF}"/>
              </a:ext>
            </a:extLst>
          </p:cNvPr>
          <p:cNvSpPr txBox="1"/>
          <p:nvPr/>
        </p:nvSpPr>
        <p:spPr>
          <a:xfrm>
            <a:off x="4444308" y="1993401"/>
            <a:ext cx="954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Colgate Total Whitening Toothpaste 125ml</a:t>
            </a:r>
          </a:p>
          <a:p>
            <a:r>
              <a:rPr lang="en-GB" sz="800" dirty="0"/>
              <a:t>£2.00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BA35E2-3667-4F26-918B-8FE212B6C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11" y="1268737"/>
            <a:ext cx="508861" cy="508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7073E3-8D81-42F2-B630-24798ED29FE6}"/>
              </a:ext>
            </a:extLst>
          </p:cNvPr>
          <p:cNvSpPr txBox="1"/>
          <p:nvPr/>
        </p:nvSpPr>
        <p:spPr>
          <a:xfrm>
            <a:off x="5508312" y="2001516"/>
            <a:ext cx="106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Kleenex 12 Water Fresh Antibacterial Wet Wipes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A47B9-F16B-4149-9019-363B4D545784}"/>
              </a:ext>
            </a:extLst>
          </p:cNvPr>
          <p:cNvSpPr txBox="1"/>
          <p:nvPr/>
        </p:nvSpPr>
        <p:spPr>
          <a:xfrm>
            <a:off x="3756168" y="2721195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614D2-D86F-41ED-9467-463AD18B9C51}"/>
              </a:ext>
            </a:extLst>
          </p:cNvPr>
          <p:cNvSpPr txBox="1"/>
          <p:nvPr/>
        </p:nvSpPr>
        <p:spPr>
          <a:xfrm>
            <a:off x="3638696" y="2710526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1014F-5B2D-4A57-8B25-38357426933A}"/>
              </a:ext>
            </a:extLst>
          </p:cNvPr>
          <p:cNvSpPr txBox="1"/>
          <p:nvPr/>
        </p:nvSpPr>
        <p:spPr>
          <a:xfrm>
            <a:off x="3939341" y="2710526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8AAA95-8643-4409-B27D-8EB03B022B04}"/>
              </a:ext>
            </a:extLst>
          </p:cNvPr>
          <p:cNvSpPr txBox="1"/>
          <p:nvPr/>
        </p:nvSpPr>
        <p:spPr>
          <a:xfrm>
            <a:off x="4833469" y="2701286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0880C6-C531-4F55-91F9-46A49741703F}"/>
              </a:ext>
            </a:extLst>
          </p:cNvPr>
          <p:cNvSpPr txBox="1"/>
          <p:nvPr/>
        </p:nvSpPr>
        <p:spPr>
          <a:xfrm>
            <a:off x="4713881" y="2693436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A7A74-6F53-42C4-88EB-575EAF0BBC30}"/>
              </a:ext>
            </a:extLst>
          </p:cNvPr>
          <p:cNvSpPr txBox="1"/>
          <p:nvPr/>
        </p:nvSpPr>
        <p:spPr>
          <a:xfrm>
            <a:off x="5014049" y="2692223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5C8543-97CC-4238-A7EB-C03BED9B3406}"/>
              </a:ext>
            </a:extLst>
          </p:cNvPr>
          <p:cNvSpPr txBox="1"/>
          <p:nvPr/>
        </p:nvSpPr>
        <p:spPr>
          <a:xfrm>
            <a:off x="5922433" y="2710526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7A7080-4FA2-4650-95F6-A4D214ECBD9E}"/>
              </a:ext>
            </a:extLst>
          </p:cNvPr>
          <p:cNvSpPr txBox="1"/>
          <p:nvPr/>
        </p:nvSpPr>
        <p:spPr>
          <a:xfrm>
            <a:off x="5804892" y="2696831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9" name="TextBox 28">
            <a:hlinkClick r:id="rId5" action="ppaction://hlinksldjump"/>
            <a:extLst>
              <a:ext uri="{FF2B5EF4-FFF2-40B4-BE49-F238E27FC236}">
                <a16:creationId xmlns:a16="http://schemas.microsoft.com/office/drawing/2014/main" id="{0C2A19E4-F595-41B4-BECB-9307E6C3B7F6}"/>
              </a:ext>
            </a:extLst>
          </p:cNvPr>
          <p:cNvSpPr txBox="1"/>
          <p:nvPr/>
        </p:nvSpPr>
        <p:spPr>
          <a:xfrm>
            <a:off x="6087398" y="2703822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0" name="Graphic 29" descr="Arrow: U-turn">
            <a:hlinkClick r:id="rId6" action="ppaction://hlinksldjump"/>
            <a:extLst>
              <a:ext uri="{FF2B5EF4-FFF2-40B4-BE49-F238E27FC236}">
                <a16:creationId xmlns:a16="http://schemas.microsoft.com/office/drawing/2014/main" id="{25768E84-5BB6-4163-9E51-B4FD9EB8CD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67C87A-08A3-4252-9460-3124BB53F3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929" y="296920"/>
            <a:ext cx="676762" cy="597986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EDBC9629-CFCD-4B1B-9896-B39F8E61D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5467" y="2793467"/>
            <a:ext cx="142854" cy="142854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C9DFCBC0-2941-4622-B390-470DF4F896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65615" y="2793467"/>
            <a:ext cx="142854" cy="142854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677A3091-2B1B-4295-9CEF-3995B22AF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3056" y="2785617"/>
            <a:ext cx="142854" cy="1428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5FADFA-AEDE-41F1-9814-D4FD60BE08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69" y="435841"/>
            <a:ext cx="705587" cy="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35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9260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Health &amp; Beauty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3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9"/>
            <a:ext cx="888154" cy="181933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8193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D3491-D48F-45E0-A9F1-78E648363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92" y="1185532"/>
            <a:ext cx="675273" cy="675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ED4CA-66BD-4822-A966-EDDA062D660F}"/>
              </a:ext>
            </a:extLst>
          </p:cNvPr>
          <p:cNvSpPr txBox="1"/>
          <p:nvPr/>
        </p:nvSpPr>
        <p:spPr>
          <a:xfrm>
            <a:off x="3358172" y="2001517"/>
            <a:ext cx="954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Colgate Total Original Care Toothpaste 125ml</a:t>
            </a:r>
          </a:p>
          <a:p>
            <a:r>
              <a:rPr lang="en-GB" sz="800" dirty="0"/>
              <a:t>£2.00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BC51FD-7CF1-4235-93BF-E167D64A0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46" y="1179121"/>
            <a:ext cx="688094" cy="6880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89AA89-724A-48E4-801C-E64CDC72C3AF}"/>
              </a:ext>
            </a:extLst>
          </p:cNvPr>
          <p:cNvSpPr txBox="1"/>
          <p:nvPr/>
        </p:nvSpPr>
        <p:spPr>
          <a:xfrm>
            <a:off x="4444308" y="1993401"/>
            <a:ext cx="954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Colgate Total Whitening Toothpaste 125ml</a:t>
            </a:r>
          </a:p>
          <a:p>
            <a:r>
              <a:rPr lang="en-GB" sz="800" dirty="0"/>
              <a:t>£2.00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BA35E2-3667-4F26-918B-8FE212B6C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11" y="1268737"/>
            <a:ext cx="508861" cy="508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7073E3-8D81-42F2-B630-24798ED29FE6}"/>
              </a:ext>
            </a:extLst>
          </p:cNvPr>
          <p:cNvSpPr txBox="1"/>
          <p:nvPr/>
        </p:nvSpPr>
        <p:spPr>
          <a:xfrm>
            <a:off x="5508312" y="2001516"/>
            <a:ext cx="106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Kleenex 12 Water Fresh Antibacterial Wet Wipes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A47B9-F16B-4149-9019-363B4D545784}"/>
              </a:ext>
            </a:extLst>
          </p:cNvPr>
          <p:cNvSpPr txBox="1"/>
          <p:nvPr/>
        </p:nvSpPr>
        <p:spPr>
          <a:xfrm>
            <a:off x="3756168" y="2721195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614D2-D86F-41ED-9467-463AD18B9C51}"/>
              </a:ext>
            </a:extLst>
          </p:cNvPr>
          <p:cNvSpPr txBox="1"/>
          <p:nvPr/>
        </p:nvSpPr>
        <p:spPr>
          <a:xfrm>
            <a:off x="3638696" y="2710526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1014F-5B2D-4A57-8B25-38357426933A}"/>
              </a:ext>
            </a:extLst>
          </p:cNvPr>
          <p:cNvSpPr txBox="1"/>
          <p:nvPr/>
        </p:nvSpPr>
        <p:spPr>
          <a:xfrm>
            <a:off x="3939341" y="2710526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8AAA95-8643-4409-B27D-8EB03B022B04}"/>
              </a:ext>
            </a:extLst>
          </p:cNvPr>
          <p:cNvSpPr txBox="1"/>
          <p:nvPr/>
        </p:nvSpPr>
        <p:spPr>
          <a:xfrm>
            <a:off x="4833469" y="2701286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0880C6-C531-4F55-91F9-46A49741703F}"/>
              </a:ext>
            </a:extLst>
          </p:cNvPr>
          <p:cNvSpPr txBox="1"/>
          <p:nvPr/>
        </p:nvSpPr>
        <p:spPr>
          <a:xfrm>
            <a:off x="4713881" y="2693436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A7A74-6F53-42C4-88EB-575EAF0BBC30}"/>
              </a:ext>
            </a:extLst>
          </p:cNvPr>
          <p:cNvSpPr txBox="1"/>
          <p:nvPr/>
        </p:nvSpPr>
        <p:spPr>
          <a:xfrm>
            <a:off x="5014049" y="2692223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5C8543-97CC-4238-A7EB-C03BED9B3406}"/>
              </a:ext>
            </a:extLst>
          </p:cNvPr>
          <p:cNvSpPr txBox="1"/>
          <p:nvPr/>
        </p:nvSpPr>
        <p:spPr>
          <a:xfrm>
            <a:off x="5922433" y="2710526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28" name="TextBox 27">
            <a:hlinkClick r:id="rId5" action="ppaction://hlinksldjump"/>
            <a:extLst>
              <a:ext uri="{FF2B5EF4-FFF2-40B4-BE49-F238E27FC236}">
                <a16:creationId xmlns:a16="http://schemas.microsoft.com/office/drawing/2014/main" id="{E97A7080-4FA2-4650-95F6-A4D214ECBD9E}"/>
              </a:ext>
            </a:extLst>
          </p:cNvPr>
          <p:cNvSpPr txBox="1"/>
          <p:nvPr/>
        </p:nvSpPr>
        <p:spPr>
          <a:xfrm>
            <a:off x="5804892" y="2696831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9" name="TextBox 28">
            <a:hlinkClick r:id="rId6" action="ppaction://hlinksldjump"/>
            <a:extLst>
              <a:ext uri="{FF2B5EF4-FFF2-40B4-BE49-F238E27FC236}">
                <a16:creationId xmlns:a16="http://schemas.microsoft.com/office/drawing/2014/main" id="{0C2A19E4-F595-41B4-BECB-9307E6C3B7F6}"/>
              </a:ext>
            </a:extLst>
          </p:cNvPr>
          <p:cNvSpPr txBox="1"/>
          <p:nvPr/>
        </p:nvSpPr>
        <p:spPr>
          <a:xfrm>
            <a:off x="6087398" y="2703822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0" name="Graphic 29" descr="Arrow: U-turn">
            <a:hlinkClick r:id="rId7" action="ppaction://hlinksldjump"/>
            <a:extLst>
              <a:ext uri="{FF2B5EF4-FFF2-40B4-BE49-F238E27FC236}">
                <a16:creationId xmlns:a16="http://schemas.microsoft.com/office/drawing/2014/main" id="{25768E84-5BB6-4163-9E51-B4FD9EB8CD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67C87A-08A3-4252-9460-3124BB53F3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929" y="296920"/>
            <a:ext cx="676762" cy="597986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EDBC9629-CFCD-4B1B-9896-B39F8E61D5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95467" y="2793467"/>
            <a:ext cx="142854" cy="142854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C9DFCBC0-2941-4622-B390-470DF4F896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65615" y="2793467"/>
            <a:ext cx="142854" cy="142854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677A3091-2B1B-4295-9CEF-3995B22AFC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63056" y="2785617"/>
            <a:ext cx="142854" cy="1428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53BFF11-C50F-4437-BB58-3D1F1A8843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69" y="426414"/>
            <a:ext cx="705587" cy="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67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9260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Health &amp; Beauty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3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9"/>
            <a:ext cx="888154" cy="181933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8193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D3491-D48F-45E0-A9F1-78E648363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92" y="1185532"/>
            <a:ext cx="675273" cy="675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ED4CA-66BD-4822-A966-EDDA062D660F}"/>
              </a:ext>
            </a:extLst>
          </p:cNvPr>
          <p:cNvSpPr txBox="1"/>
          <p:nvPr/>
        </p:nvSpPr>
        <p:spPr>
          <a:xfrm>
            <a:off x="3358172" y="2001517"/>
            <a:ext cx="954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Colgate Total Original Care Toothpaste 125ml</a:t>
            </a:r>
          </a:p>
          <a:p>
            <a:r>
              <a:rPr lang="en-GB" sz="800" dirty="0"/>
              <a:t>£2.00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BC51FD-7CF1-4235-93BF-E167D64A0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46" y="1179121"/>
            <a:ext cx="688094" cy="6880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89AA89-724A-48E4-801C-E64CDC72C3AF}"/>
              </a:ext>
            </a:extLst>
          </p:cNvPr>
          <p:cNvSpPr txBox="1"/>
          <p:nvPr/>
        </p:nvSpPr>
        <p:spPr>
          <a:xfrm>
            <a:off x="4444308" y="1993401"/>
            <a:ext cx="954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Colgate Total Whitening Toothpaste 125ml</a:t>
            </a:r>
          </a:p>
          <a:p>
            <a:r>
              <a:rPr lang="en-GB" sz="800" dirty="0"/>
              <a:t>£2.00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BA35E2-3667-4F26-918B-8FE212B6C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11" y="1268737"/>
            <a:ext cx="508861" cy="508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7073E3-8D81-42F2-B630-24798ED29FE6}"/>
              </a:ext>
            </a:extLst>
          </p:cNvPr>
          <p:cNvSpPr txBox="1"/>
          <p:nvPr/>
        </p:nvSpPr>
        <p:spPr>
          <a:xfrm>
            <a:off x="5508312" y="2001516"/>
            <a:ext cx="106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Kleenex 12 Water Fresh Antibacterial Wet Wipes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A47B9-F16B-4149-9019-363B4D545784}"/>
              </a:ext>
            </a:extLst>
          </p:cNvPr>
          <p:cNvSpPr txBox="1"/>
          <p:nvPr/>
        </p:nvSpPr>
        <p:spPr>
          <a:xfrm>
            <a:off x="3756168" y="2721195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614D2-D86F-41ED-9467-463AD18B9C51}"/>
              </a:ext>
            </a:extLst>
          </p:cNvPr>
          <p:cNvSpPr txBox="1"/>
          <p:nvPr/>
        </p:nvSpPr>
        <p:spPr>
          <a:xfrm>
            <a:off x="3638696" y="2710526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1014F-5B2D-4A57-8B25-38357426933A}"/>
              </a:ext>
            </a:extLst>
          </p:cNvPr>
          <p:cNvSpPr txBox="1"/>
          <p:nvPr/>
        </p:nvSpPr>
        <p:spPr>
          <a:xfrm>
            <a:off x="3939341" y="2710526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8AAA95-8643-4409-B27D-8EB03B022B04}"/>
              </a:ext>
            </a:extLst>
          </p:cNvPr>
          <p:cNvSpPr txBox="1"/>
          <p:nvPr/>
        </p:nvSpPr>
        <p:spPr>
          <a:xfrm>
            <a:off x="4833469" y="2701286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0880C6-C531-4F55-91F9-46A49741703F}"/>
              </a:ext>
            </a:extLst>
          </p:cNvPr>
          <p:cNvSpPr txBox="1"/>
          <p:nvPr/>
        </p:nvSpPr>
        <p:spPr>
          <a:xfrm>
            <a:off x="4713881" y="2693436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A7A74-6F53-42C4-88EB-575EAF0BBC30}"/>
              </a:ext>
            </a:extLst>
          </p:cNvPr>
          <p:cNvSpPr txBox="1"/>
          <p:nvPr/>
        </p:nvSpPr>
        <p:spPr>
          <a:xfrm>
            <a:off x="5014049" y="2692223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5C8543-97CC-4238-A7EB-C03BED9B3406}"/>
              </a:ext>
            </a:extLst>
          </p:cNvPr>
          <p:cNvSpPr txBox="1"/>
          <p:nvPr/>
        </p:nvSpPr>
        <p:spPr>
          <a:xfrm>
            <a:off x="5922433" y="2710526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28" name="TextBox 27">
            <a:hlinkClick r:id="rId5" action="ppaction://hlinksldjump"/>
            <a:extLst>
              <a:ext uri="{FF2B5EF4-FFF2-40B4-BE49-F238E27FC236}">
                <a16:creationId xmlns:a16="http://schemas.microsoft.com/office/drawing/2014/main" id="{E97A7080-4FA2-4650-95F6-A4D214ECBD9E}"/>
              </a:ext>
            </a:extLst>
          </p:cNvPr>
          <p:cNvSpPr txBox="1"/>
          <p:nvPr/>
        </p:nvSpPr>
        <p:spPr>
          <a:xfrm>
            <a:off x="5804892" y="2696831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2A19E4-F595-41B4-BECB-9307E6C3B7F6}"/>
              </a:ext>
            </a:extLst>
          </p:cNvPr>
          <p:cNvSpPr txBox="1"/>
          <p:nvPr/>
        </p:nvSpPr>
        <p:spPr>
          <a:xfrm>
            <a:off x="6087398" y="2703822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0" name="Graphic 29" descr="Arrow: U-turn">
            <a:hlinkClick r:id="rId6" action="ppaction://hlinksldjump"/>
            <a:extLst>
              <a:ext uri="{FF2B5EF4-FFF2-40B4-BE49-F238E27FC236}">
                <a16:creationId xmlns:a16="http://schemas.microsoft.com/office/drawing/2014/main" id="{25768E84-5BB6-4163-9E51-B4FD9EB8CD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67C87A-08A3-4252-9460-3124BB53F3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929" y="296920"/>
            <a:ext cx="676762" cy="597986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EDBC9629-CFCD-4B1B-9896-B39F8E61D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5467" y="2793467"/>
            <a:ext cx="142854" cy="142854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C9DFCBC0-2941-4622-B390-470DF4F896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65615" y="2793467"/>
            <a:ext cx="142854" cy="142854"/>
          </a:xfrm>
          <a:prstGeom prst="rect">
            <a:avLst/>
          </a:prstGeom>
        </p:spPr>
      </p:pic>
      <p:pic>
        <p:nvPicPr>
          <p:cNvPr id="34" name="Graphic 33" descr="Checkmark">
            <a:hlinkClick r:id="rId12" action="ppaction://hlinksldjump"/>
            <a:extLst>
              <a:ext uri="{FF2B5EF4-FFF2-40B4-BE49-F238E27FC236}">
                <a16:creationId xmlns:a16="http://schemas.microsoft.com/office/drawing/2014/main" id="{677A3091-2B1B-4295-9CEF-3995B22AF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3056" y="2785617"/>
            <a:ext cx="142854" cy="1428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7590121-1C2F-459E-B912-441A99B195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69" y="435841"/>
            <a:ext cx="705587" cy="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65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9260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Health &amp; Beauty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3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9"/>
            <a:ext cx="888154" cy="181933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8193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D3491-D48F-45E0-A9F1-78E648363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92" y="1185532"/>
            <a:ext cx="675273" cy="675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ED4CA-66BD-4822-A966-EDDA062D660F}"/>
              </a:ext>
            </a:extLst>
          </p:cNvPr>
          <p:cNvSpPr txBox="1"/>
          <p:nvPr/>
        </p:nvSpPr>
        <p:spPr>
          <a:xfrm>
            <a:off x="3358172" y="2001517"/>
            <a:ext cx="954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Colgate Total Original Care Toothpaste 125ml</a:t>
            </a:r>
          </a:p>
          <a:p>
            <a:r>
              <a:rPr lang="en-GB" sz="800" dirty="0"/>
              <a:t>£2.00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BC51FD-7CF1-4235-93BF-E167D64A0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46" y="1179121"/>
            <a:ext cx="688094" cy="6880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89AA89-724A-48E4-801C-E64CDC72C3AF}"/>
              </a:ext>
            </a:extLst>
          </p:cNvPr>
          <p:cNvSpPr txBox="1"/>
          <p:nvPr/>
        </p:nvSpPr>
        <p:spPr>
          <a:xfrm>
            <a:off x="4444308" y="1993401"/>
            <a:ext cx="954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Colgate Total Whitening Toothpaste 125ml</a:t>
            </a:r>
          </a:p>
          <a:p>
            <a:r>
              <a:rPr lang="en-GB" sz="800" dirty="0"/>
              <a:t>£2.00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BA35E2-3667-4F26-918B-8FE212B6C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11" y="1268737"/>
            <a:ext cx="508861" cy="508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7073E3-8D81-42F2-B630-24798ED29FE6}"/>
              </a:ext>
            </a:extLst>
          </p:cNvPr>
          <p:cNvSpPr txBox="1"/>
          <p:nvPr/>
        </p:nvSpPr>
        <p:spPr>
          <a:xfrm>
            <a:off x="5508312" y="2001516"/>
            <a:ext cx="106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Kleenex 12 Water Fresh Antibacterial Wet Wipes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A47B9-F16B-4149-9019-363B4D545784}"/>
              </a:ext>
            </a:extLst>
          </p:cNvPr>
          <p:cNvSpPr txBox="1"/>
          <p:nvPr/>
        </p:nvSpPr>
        <p:spPr>
          <a:xfrm>
            <a:off x="3756168" y="2721195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614D2-D86F-41ED-9467-463AD18B9C51}"/>
              </a:ext>
            </a:extLst>
          </p:cNvPr>
          <p:cNvSpPr txBox="1"/>
          <p:nvPr/>
        </p:nvSpPr>
        <p:spPr>
          <a:xfrm>
            <a:off x="3638696" y="2710526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1014F-5B2D-4A57-8B25-38357426933A}"/>
              </a:ext>
            </a:extLst>
          </p:cNvPr>
          <p:cNvSpPr txBox="1"/>
          <p:nvPr/>
        </p:nvSpPr>
        <p:spPr>
          <a:xfrm>
            <a:off x="3939341" y="2710526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8AAA95-8643-4409-B27D-8EB03B022B04}"/>
              </a:ext>
            </a:extLst>
          </p:cNvPr>
          <p:cNvSpPr txBox="1"/>
          <p:nvPr/>
        </p:nvSpPr>
        <p:spPr>
          <a:xfrm>
            <a:off x="4833469" y="2701286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0880C6-C531-4F55-91F9-46A49741703F}"/>
              </a:ext>
            </a:extLst>
          </p:cNvPr>
          <p:cNvSpPr txBox="1"/>
          <p:nvPr/>
        </p:nvSpPr>
        <p:spPr>
          <a:xfrm>
            <a:off x="4713881" y="2693436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A7A74-6F53-42C4-88EB-575EAF0BBC30}"/>
              </a:ext>
            </a:extLst>
          </p:cNvPr>
          <p:cNvSpPr txBox="1"/>
          <p:nvPr/>
        </p:nvSpPr>
        <p:spPr>
          <a:xfrm>
            <a:off x="5014049" y="2692223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5C8543-97CC-4238-A7EB-C03BED9B3406}"/>
              </a:ext>
            </a:extLst>
          </p:cNvPr>
          <p:cNvSpPr txBox="1"/>
          <p:nvPr/>
        </p:nvSpPr>
        <p:spPr>
          <a:xfrm>
            <a:off x="5922433" y="2710526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28" name="TextBox 27">
            <a:hlinkClick r:id="rId5" action="ppaction://hlinksldjump"/>
            <a:extLst>
              <a:ext uri="{FF2B5EF4-FFF2-40B4-BE49-F238E27FC236}">
                <a16:creationId xmlns:a16="http://schemas.microsoft.com/office/drawing/2014/main" id="{E97A7080-4FA2-4650-95F6-A4D214ECBD9E}"/>
              </a:ext>
            </a:extLst>
          </p:cNvPr>
          <p:cNvSpPr txBox="1"/>
          <p:nvPr/>
        </p:nvSpPr>
        <p:spPr>
          <a:xfrm>
            <a:off x="5804892" y="2696831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2A19E4-F595-41B4-BECB-9307E6C3B7F6}"/>
              </a:ext>
            </a:extLst>
          </p:cNvPr>
          <p:cNvSpPr txBox="1"/>
          <p:nvPr/>
        </p:nvSpPr>
        <p:spPr>
          <a:xfrm>
            <a:off x="6087398" y="2703822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0" name="Graphic 29" descr="Arrow: U-turn">
            <a:hlinkClick r:id="rId6" action="ppaction://hlinksldjump"/>
            <a:extLst>
              <a:ext uri="{FF2B5EF4-FFF2-40B4-BE49-F238E27FC236}">
                <a16:creationId xmlns:a16="http://schemas.microsoft.com/office/drawing/2014/main" id="{25768E84-5BB6-4163-9E51-B4FD9EB8CD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67C87A-08A3-4252-9460-3124BB53F3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929" y="296920"/>
            <a:ext cx="676762" cy="597986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EDBC9629-CFCD-4B1B-9896-B39F8E61D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5467" y="2793467"/>
            <a:ext cx="142854" cy="142854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C9DFCBC0-2941-4622-B390-470DF4F896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65615" y="2793467"/>
            <a:ext cx="142854" cy="142854"/>
          </a:xfrm>
          <a:prstGeom prst="rect">
            <a:avLst/>
          </a:prstGeom>
        </p:spPr>
      </p:pic>
      <p:pic>
        <p:nvPicPr>
          <p:cNvPr id="34" name="Graphic 33" descr="Checkmark">
            <a:hlinkClick r:id="rId12" action="ppaction://hlinksldjump"/>
            <a:extLst>
              <a:ext uri="{FF2B5EF4-FFF2-40B4-BE49-F238E27FC236}">
                <a16:creationId xmlns:a16="http://schemas.microsoft.com/office/drawing/2014/main" id="{677A3091-2B1B-4295-9CEF-3995B22AF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3056" y="2785617"/>
            <a:ext cx="142854" cy="142854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3319BA2-38ED-4143-8FFA-787156D8ECB2}"/>
              </a:ext>
            </a:extLst>
          </p:cNvPr>
          <p:cNvSpPr/>
          <p:nvPr/>
        </p:nvSpPr>
        <p:spPr>
          <a:xfrm>
            <a:off x="3982821" y="835511"/>
            <a:ext cx="2661700" cy="231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BF5A32-D385-4982-A234-DD3F6C73B611}"/>
              </a:ext>
            </a:extLst>
          </p:cNvPr>
          <p:cNvSpPr txBox="1"/>
          <p:nvPr/>
        </p:nvSpPr>
        <p:spPr>
          <a:xfrm>
            <a:off x="3937410" y="811987"/>
            <a:ext cx="2661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ED7D31"/>
                </a:solidFill>
              </a:rPr>
              <a:t>The item has been added to your list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49F05C7-997C-4897-BFD7-86B620F10C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896" y="426414"/>
            <a:ext cx="705587" cy="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68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77424" y="367334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Household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80"/>
            <a:ext cx="888154" cy="20311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20311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203115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637F3-DB9B-496D-B974-D36C8060E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51" y="1261836"/>
            <a:ext cx="662539" cy="662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9E714-702C-4D45-9BEE-81D0784B0D70}"/>
              </a:ext>
            </a:extLst>
          </p:cNvPr>
          <p:cNvSpPr txBox="1"/>
          <p:nvPr/>
        </p:nvSpPr>
        <p:spPr>
          <a:xfrm>
            <a:off x="3402525" y="2124460"/>
            <a:ext cx="866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Andrex</a:t>
            </a:r>
            <a:r>
              <a:rPr lang="en-GB" sz="800" dirty="0"/>
              <a:t> Toilet Tissue 16 Roll White</a:t>
            </a:r>
          </a:p>
          <a:p>
            <a:endParaRPr lang="en-GB" sz="800" dirty="0"/>
          </a:p>
          <a:p>
            <a:r>
              <a:rPr lang="en-GB" sz="800" dirty="0"/>
              <a:t>£6.50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032DF5-6B3A-4349-B55D-553FF6B39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81" y="1229295"/>
            <a:ext cx="721381" cy="7213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ABD491-8DC5-4ABE-BEE3-518548CBFF6D}"/>
              </a:ext>
            </a:extLst>
          </p:cNvPr>
          <p:cNvSpPr txBox="1"/>
          <p:nvPr/>
        </p:nvSpPr>
        <p:spPr>
          <a:xfrm>
            <a:off x="4448275" y="2127250"/>
            <a:ext cx="939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Cushelle</a:t>
            </a:r>
            <a:r>
              <a:rPr lang="en-GB" sz="800" dirty="0"/>
              <a:t> Toilet Tissue 9 Roll White</a:t>
            </a:r>
          </a:p>
          <a:p>
            <a:endParaRPr lang="en-GB" sz="800" dirty="0"/>
          </a:p>
          <a:p>
            <a:r>
              <a:rPr lang="en-GB" sz="800" dirty="0"/>
              <a:t>£4.45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702B91-F967-443A-8B40-D9C9DBB11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51" y="1261836"/>
            <a:ext cx="721381" cy="7213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B44072-67BC-4DCD-8388-86E9944DBD2A}"/>
              </a:ext>
            </a:extLst>
          </p:cNvPr>
          <p:cNvSpPr txBox="1"/>
          <p:nvPr/>
        </p:nvSpPr>
        <p:spPr>
          <a:xfrm>
            <a:off x="5552665" y="2127250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Ariel 3In1 Pods Washing Capsules 38 washes</a:t>
            </a:r>
          </a:p>
          <a:p>
            <a:r>
              <a:rPr lang="en-GB" sz="800" dirty="0"/>
              <a:t>£9.00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3EBBF5-740A-4527-91E7-1481B5D522F1}"/>
              </a:ext>
            </a:extLst>
          </p:cNvPr>
          <p:cNvSpPr txBox="1"/>
          <p:nvPr/>
        </p:nvSpPr>
        <p:spPr>
          <a:xfrm>
            <a:off x="3759796" y="2887501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A423F5-E46E-4691-90B8-44BC110F20B3}"/>
              </a:ext>
            </a:extLst>
          </p:cNvPr>
          <p:cNvSpPr txBox="1"/>
          <p:nvPr/>
        </p:nvSpPr>
        <p:spPr>
          <a:xfrm>
            <a:off x="3640208" y="2879651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40548D-995E-44F7-A8BB-68FBB0B746D5}"/>
              </a:ext>
            </a:extLst>
          </p:cNvPr>
          <p:cNvSpPr txBox="1"/>
          <p:nvPr/>
        </p:nvSpPr>
        <p:spPr>
          <a:xfrm>
            <a:off x="3940376" y="2879651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6F843C-5FAC-4179-936D-65841F40275A}"/>
              </a:ext>
            </a:extLst>
          </p:cNvPr>
          <p:cNvSpPr txBox="1"/>
          <p:nvPr/>
        </p:nvSpPr>
        <p:spPr>
          <a:xfrm>
            <a:off x="5916279" y="2887501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5DB015-1FA1-4AA4-8122-E211E80EC678}"/>
              </a:ext>
            </a:extLst>
          </p:cNvPr>
          <p:cNvSpPr txBox="1"/>
          <p:nvPr/>
        </p:nvSpPr>
        <p:spPr>
          <a:xfrm>
            <a:off x="5796691" y="2879651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4354FA-0ACE-4550-861E-908812C4E599}"/>
              </a:ext>
            </a:extLst>
          </p:cNvPr>
          <p:cNvSpPr txBox="1"/>
          <p:nvPr/>
        </p:nvSpPr>
        <p:spPr>
          <a:xfrm>
            <a:off x="6096859" y="2879651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56A822-178B-4016-B9D3-AAA129777BFD}"/>
              </a:ext>
            </a:extLst>
          </p:cNvPr>
          <p:cNvSpPr txBox="1"/>
          <p:nvPr/>
        </p:nvSpPr>
        <p:spPr>
          <a:xfrm>
            <a:off x="4834945" y="2887501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ACB6E-6FD6-4110-9DFE-39A9244B418C}"/>
              </a:ext>
            </a:extLst>
          </p:cNvPr>
          <p:cNvSpPr txBox="1"/>
          <p:nvPr/>
        </p:nvSpPr>
        <p:spPr>
          <a:xfrm>
            <a:off x="4715357" y="2879651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BDD706-3AF8-4D4D-BF8C-7CC41F814654}"/>
              </a:ext>
            </a:extLst>
          </p:cNvPr>
          <p:cNvSpPr txBox="1"/>
          <p:nvPr/>
        </p:nvSpPr>
        <p:spPr>
          <a:xfrm>
            <a:off x="5015525" y="2879651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0" name="Graphic 29" descr="Arrow: U-turn">
            <a:hlinkClick r:id="rId5" action="ppaction://hlinksldjump"/>
            <a:extLst>
              <a:ext uri="{FF2B5EF4-FFF2-40B4-BE49-F238E27FC236}">
                <a16:creationId xmlns:a16="http://schemas.microsoft.com/office/drawing/2014/main" id="{17006DAB-70EE-4116-84CA-0E3BA8E926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5BF55BB-53A1-47FE-8130-9E78C04DBC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35" y="303160"/>
            <a:ext cx="676762" cy="597986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B4EEF889-E6EE-4B83-A4DC-92D6113082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7302" y="2930022"/>
            <a:ext cx="142854" cy="142854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77077778-D4CE-4211-8BBB-D3E85BB48D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76097" y="2926009"/>
            <a:ext cx="142854" cy="142854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AF313ABC-FEA0-4EB6-BE9F-5AE22F26AD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54536" y="2939184"/>
            <a:ext cx="142854" cy="1428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CA5FFC-A32F-49EC-AD7E-98454DBBF3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69" y="435841"/>
            <a:ext cx="705587" cy="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7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49016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33" name="Picture 32">
            <a:hlinkClick r:id="rId2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6942"/>
            <a:ext cx="676762" cy="597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DBF8CB-6968-455D-94EA-793F8628D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45" y="2088651"/>
            <a:ext cx="4087777" cy="352029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C6CBE66-DB59-4198-825B-4CB100429AE3}"/>
              </a:ext>
            </a:extLst>
          </p:cNvPr>
          <p:cNvGrpSpPr/>
          <p:nvPr/>
        </p:nvGrpSpPr>
        <p:grpSpPr>
          <a:xfrm>
            <a:off x="3341445" y="1175538"/>
            <a:ext cx="4087777" cy="528425"/>
            <a:chOff x="3341445" y="1175538"/>
            <a:chExt cx="4087777" cy="5284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A75330-7C4E-4E00-8C74-27CAD9522E39}"/>
                </a:ext>
              </a:extLst>
            </p:cNvPr>
            <p:cNvSpPr/>
            <p:nvPr/>
          </p:nvSpPr>
          <p:spPr>
            <a:xfrm>
              <a:off x="3341445" y="1175538"/>
              <a:ext cx="4087777" cy="5284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9498FA5B-3B7D-41B8-8D78-4367DEBC2652}"/>
                </a:ext>
              </a:extLst>
            </p:cNvPr>
            <p:cNvSpPr txBox="1"/>
            <p:nvPr/>
          </p:nvSpPr>
          <p:spPr>
            <a:xfrm>
              <a:off x="3421930" y="1249051"/>
              <a:ext cx="4007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Select </a:t>
              </a:r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Shop</a:t>
              </a:r>
            </a:p>
          </p:txBody>
        </p:sp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9119ACE-0736-4828-AB67-5AB15EA57E57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074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31123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3" name="Picture 32">
            <a:hlinkClick r:id="rId2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39036"/>
            <a:ext cx="676762" cy="597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9B5F7C-5389-444F-AA47-AFAF98A3BF1C}"/>
              </a:ext>
            </a:extLst>
          </p:cNvPr>
          <p:cNvSpPr txBox="1"/>
          <p:nvPr/>
        </p:nvSpPr>
        <p:spPr>
          <a:xfrm>
            <a:off x="3326972" y="1110017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Select a category: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02F31-E8C4-47BF-9AC1-29CA3E188F1D}"/>
              </a:ext>
            </a:extLst>
          </p:cNvPr>
          <p:cNvSpPr txBox="1"/>
          <p:nvPr/>
        </p:nvSpPr>
        <p:spPr>
          <a:xfrm>
            <a:off x="3310165" y="5630721"/>
            <a:ext cx="28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More is coming soon!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7F7DB-4A99-40F0-A3D5-F69D38549998}"/>
              </a:ext>
            </a:extLst>
          </p:cNvPr>
          <p:cNvSpPr txBox="1"/>
          <p:nvPr/>
        </p:nvSpPr>
        <p:spPr>
          <a:xfrm>
            <a:off x="3371836" y="1437323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10B25-D7F2-4A13-AB7D-101E550FA1C6}"/>
              </a:ext>
            </a:extLst>
          </p:cNvPr>
          <p:cNvSpPr txBox="1"/>
          <p:nvPr/>
        </p:nvSpPr>
        <p:spPr>
          <a:xfrm>
            <a:off x="3360420" y="2332979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accent5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40D0854E-FCF6-40DB-86DF-869EF1AFA8C9}"/>
              </a:ext>
            </a:extLst>
          </p:cNvPr>
          <p:cNvSpPr txBox="1"/>
          <p:nvPr/>
        </p:nvSpPr>
        <p:spPr>
          <a:xfrm>
            <a:off x="3310165" y="1882280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0070C0"/>
                </a:solidFill>
              </a:rPr>
              <a:t>Alcohol</a:t>
            </a:r>
          </a:p>
        </p:txBody>
      </p:sp>
      <p:pic>
        <p:nvPicPr>
          <p:cNvPr id="20" name="Graphic 19" descr="Arrow: U-turn">
            <a:hlinkClick r:id="rId5" action="ppaction://hlinksldjump"/>
            <a:extLst>
              <a:ext uri="{FF2B5EF4-FFF2-40B4-BE49-F238E27FC236}">
                <a16:creationId xmlns:a16="http://schemas.microsoft.com/office/drawing/2014/main" id="{47027F3A-1CB2-438C-8587-98B7F6EAC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sp>
        <p:nvSpPr>
          <p:cNvPr id="16" name="TextBox 15">
            <a:hlinkClick r:id="rId8" action="ppaction://hlinksldjump"/>
            <a:extLst>
              <a:ext uri="{FF2B5EF4-FFF2-40B4-BE49-F238E27FC236}">
                <a16:creationId xmlns:a16="http://schemas.microsoft.com/office/drawing/2014/main" id="{D183557F-02EB-47E2-8990-4ACC2EDE6D98}"/>
              </a:ext>
            </a:extLst>
          </p:cNvPr>
          <p:cNvSpPr txBox="1"/>
          <p:nvPr/>
        </p:nvSpPr>
        <p:spPr>
          <a:xfrm>
            <a:off x="3326972" y="2799571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0070C0"/>
                </a:solidFill>
              </a:rPr>
              <a:t>Deals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1C264-3751-4237-8D74-84C14ECA81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66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Alcohol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8"/>
            <a:ext cx="888154" cy="195864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96649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96649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92275" y="2058455"/>
            <a:ext cx="889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Budweiser Premium Lager 4x440ml can pack</a:t>
            </a:r>
          </a:p>
          <a:p>
            <a:r>
              <a:rPr lang="en-GB" sz="800" dirty="0"/>
              <a:t>£4.00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Carlsberg Export Premium Lager 4x330ml Bottle Pack</a:t>
            </a:r>
          </a:p>
          <a:p>
            <a:r>
              <a:rPr lang="en-GB" sz="800" dirty="0"/>
              <a:t>£4.25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Corona Extra Premium Lager Beer bottles 4x330ml</a:t>
            </a:r>
          </a:p>
          <a:p>
            <a:r>
              <a:rPr lang="en-GB" sz="800" dirty="0"/>
              <a:t>£4.75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CCDDA-4A79-45E6-9CA9-70BB0BE150CC}"/>
              </a:ext>
            </a:extLst>
          </p:cNvPr>
          <p:cNvSpPr txBox="1"/>
          <p:nvPr/>
        </p:nvSpPr>
        <p:spPr>
          <a:xfrm>
            <a:off x="3738213" y="2829189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C0EC9-39E3-43B6-998B-04BC41053BFE}"/>
              </a:ext>
            </a:extLst>
          </p:cNvPr>
          <p:cNvSpPr txBox="1"/>
          <p:nvPr/>
        </p:nvSpPr>
        <p:spPr>
          <a:xfrm>
            <a:off x="3618625" y="2821339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F8DE4-CA6F-430A-AF2F-67AA1BEFF8FA}"/>
              </a:ext>
            </a:extLst>
          </p:cNvPr>
          <p:cNvSpPr txBox="1"/>
          <p:nvPr/>
        </p:nvSpPr>
        <p:spPr>
          <a:xfrm>
            <a:off x="3918793" y="2821339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22433" y="2829189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802845" y="2821339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8" name="TextBox 27">
            <a:hlinkClick r:id="rId2" action="ppaction://hlinksldjump"/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103013" y="2821339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1" name="Graphic 30" descr="Arrow: U-turn">
            <a:hlinkClick r:id="rId3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13DB5-B377-4347-8CDB-39CCBAE88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1233346"/>
            <a:ext cx="719383" cy="7193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F981AB-B92F-4E5A-894E-456D75459C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6" y="1233345"/>
            <a:ext cx="719383" cy="7193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A0AFF5-13FE-49AD-9656-7F79000D39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97" y="1233345"/>
            <a:ext cx="719383" cy="7193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9049B9-04B8-46B1-8038-06476E2A658D}"/>
              </a:ext>
            </a:extLst>
          </p:cNvPr>
          <p:cNvSpPr txBox="1"/>
          <p:nvPr/>
        </p:nvSpPr>
        <p:spPr>
          <a:xfrm>
            <a:off x="4794914" y="2845259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C93E7B-44D7-4303-8111-83E5DBA27817}"/>
              </a:ext>
            </a:extLst>
          </p:cNvPr>
          <p:cNvSpPr txBox="1"/>
          <p:nvPr/>
        </p:nvSpPr>
        <p:spPr>
          <a:xfrm>
            <a:off x="4685910" y="2845258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42FA6B-5D9F-454F-9186-FD49EA6A290D}"/>
              </a:ext>
            </a:extLst>
          </p:cNvPr>
          <p:cNvSpPr txBox="1"/>
          <p:nvPr/>
        </p:nvSpPr>
        <p:spPr>
          <a:xfrm>
            <a:off x="4971911" y="2837409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F7125179-CA55-497C-B665-44A9CA6D57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51665" y="2868623"/>
            <a:ext cx="142854" cy="142854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AF3744E0-0B1E-41F9-B2DF-4A49092CD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5504" y="2877160"/>
            <a:ext cx="142854" cy="142854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A1EB469E-4819-47FF-9A09-0C185A3BDA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7199" y="2877160"/>
            <a:ext cx="142854" cy="1428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F06C68C-51E8-4BDB-ACE2-9ECBF7FACF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05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Alcohol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8"/>
            <a:ext cx="888154" cy="195864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96649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96649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92275" y="2058455"/>
            <a:ext cx="889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Budweiser Premium Lager 4x440ml can pack</a:t>
            </a:r>
          </a:p>
          <a:p>
            <a:r>
              <a:rPr lang="en-GB" sz="800" dirty="0"/>
              <a:t>£4.00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Carlsberg Export Premium Lager 4x330ml Bottle Pack</a:t>
            </a:r>
          </a:p>
          <a:p>
            <a:r>
              <a:rPr lang="en-GB" sz="800" dirty="0"/>
              <a:t>£4.25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Corona Extra Premium Lager Beer bottles 4x330ml</a:t>
            </a:r>
          </a:p>
          <a:p>
            <a:r>
              <a:rPr lang="en-GB" sz="800" dirty="0"/>
              <a:t>£4.75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CCDDA-4A79-45E6-9CA9-70BB0BE150CC}"/>
              </a:ext>
            </a:extLst>
          </p:cNvPr>
          <p:cNvSpPr txBox="1"/>
          <p:nvPr/>
        </p:nvSpPr>
        <p:spPr>
          <a:xfrm>
            <a:off x="3738213" y="2829189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C0EC9-39E3-43B6-998B-04BC41053BFE}"/>
              </a:ext>
            </a:extLst>
          </p:cNvPr>
          <p:cNvSpPr txBox="1"/>
          <p:nvPr/>
        </p:nvSpPr>
        <p:spPr>
          <a:xfrm>
            <a:off x="3618625" y="2821339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F8DE4-CA6F-430A-AF2F-67AA1BEFF8FA}"/>
              </a:ext>
            </a:extLst>
          </p:cNvPr>
          <p:cNvSpPr txBox="1"/>
          <p:nvPr/>
        </p:nvSpPr>
        <p:spPr>
          <a:xfrm>
            <a:off x="3918793" y="2821339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22433" y="2829189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25" name="TextBox 24">
            <a:hlinkClick r:id="rId2" action="ppaction://hlinksldjump"/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802845" y="2821339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103013" y="2821339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1" name="Graphic 30" descr="Arrow: U-turn">
            <a:hlinkClick r:id="rId3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13DB5-B377-4347-8CDB-39CCBAE88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1233346"/>
            <a:ext cx="719383" cy="7193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F981AB-B92F-4E5A-894E-456D75459C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6" y="1233345"/>
            <a:ext cx="719383" cy="7193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A0AFF5-13FE-49AD-9656-7F79000D39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97" y="1233345"/>
            <a:ext cx="719383" cy="7193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9049B9-04B8-46B1-8038-06476E2A658D}"/>
              </a:ext>
            </a:extLst>
          </p:cNvPr>
          <p:cNvSpPr txBox="1"/>
          <p:nvPr/>
        </p:nvSpPr>
        <p:spPr>
          <a:xfrm>
            <a:off x="4794914" y="2845259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C93E7B-44D7-4303-8111-83E5DBA27817}"/>
              </a:ext>
            </a:extLst>
          </p:cNvPr>
          <p:cNvSpPr txBox="1"/>
          <p:nvPr/>
        </p:nvSpPr>
        <p:spPr>
          <a:xfrm>
            <a:off x="4685910" y="2845258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42FA6B-5D9F-454F-9186-FD49EA6A290D}"/>
              </a:ext>
            </a:extLst>
          </p:cNvPr>
          <p:cNvSpPr txBox="1"/>
          <p:nvPr/>
        </p:nvSpPr>
        <p:spPr>
          <a:xfrm>
            <a:off x="4971911" y="2837409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8" name="Graphic 37" descr="Checkmark">
            <a:hlinkClick r:id="rId8" action="ppaction://hlinksldjump"/>
            <a:extLst>
              <a:ext uri="{FF2B5EF4-FFF2-40B4-BE49-F238E27FC236}">
                <a16:creationId xmlns:a16="http://schemas.microsoft.com/office/drawing/2014/main" id="{F7125179-CA55-497C-B665-44A9CA6D57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51665" y="2868623"/>
            <a:ext cx="142854" cy="142854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AF3744E0-0B1E-41F9-B2DF-4A49092CD5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5504" y="2877160"/>
            <a:ext cx="142854" cy="142854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A1EB469E-4819-47FF-9A09-0C185A3BDA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7199" y="2877160"/>
            <a:ext cx="142854" cy="1428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1EFAB31-011D-49F5-A753-7B2D8CEA4B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25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Alcohol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8"/>
            <a:ext cx="888154" cy="195864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96649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96649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92275" y="2058455"/>
            <a:ext cx="889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Budweiser Premium Lager 4x440ml can pack</a:t>
            </a:r>
          </a:p>
          <a:p>
            <a:r>
              <a:rPr lang="en-GB" sz="800" dirty="0"/>
              <a:t>£4.00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Carlsberg Export Premium Lager 4x330ml Bottle Pack</a:t>
            </a:r>
          </a:p>
          <a:p>
            <a:r>
              <a:rPr lang="en-GB" sz="800" dirty="0"/>
              <a:t>£4.25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Corona Extra Premium Lager Beer bottles 4x330ml</a:t>
            </a:r>
          </a:p>
          <a:p>
            <a:r>
              <a:rPr lang="en-GB" sz="800" dirty="0"/>
              <a:t>£4.75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CCDDA-4A79-45E6-9CA9-70BB0BE150CC}"/>
              </a:ext>
            </a:extLst>
          </p:cNvPr>
          <p:cNvSpPr txBox="1"/>
          <p:nvPr/>
        </p:nvSpPr>
        <p:spPr>
          <a:xfrm>
            <a:off x="3738213" y="2829189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C0EC9-39E3-43B6-998B-04BC41053BFE}"/>
              </a:ext>
            </a:extLst>
          </p:cNvPr>
          <p:cNvSpPr txBox="1"/>
          <p:nvPr/>
        </p:nvSpPr>
        <p:spPr>
          <a:xfrm>
            <a:off x="3618625" y="2821339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F8DE4-CA6F-430A-AF2F-67AA1BEFF8FA}"/>
              </a:ext>
            </a:extLst>
          </p:cNvPr>
          <p:cNvSpPr txBox="1"/>
          <p:nvPr/>
        </p:nvSpPr>
        <p:spPr>
          <a:xfrm>
            <a:off x="3918793" y="2821339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22433" y="2829189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25" name="TextBox 24">
            <a:hlinkClick r:id="rId2" action="ppaction://hlinksldjump"/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802845" y="2821339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103013" y="2821339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1" name="Graphic 30" descr="Arrow: U-turn">
            <a:hlinkClick r:id="rId3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13DB5-B377-4347-8CDB-39CCBAE88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1233346"/>
            <a:ext cx="719383" cy="7193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F981AB-B92F-4E5A-894E-456D75459C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6" y="1233345"/>
            <a:ext cx="719383" cy="7193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A0AFF5-13FE-49AD-9656-7F79000D39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97" y="1233345"/>
            <a:ext cx="719383" cy="7193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9049B9-04B8-46B1-8038-06476E2A658D}"/>
              </a:ext>
            </a:extLst>
          </p:cNvPr>
          <p:cNvSpPr txBox="1"/>
          <p:nvPr/>
        </p:nvSpPr>
        <p:spPr>
          <a:xfrm>
            <a:off x="4794914" y="2845259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C93E7B-44D7-4303-8111-83E5DBA27817}"/>
              </a:ext>
            </a:extLst>
          </p:cNvPr>
          <p:cNvSpPr txBox="1"/>
          <p:nvPr/>
        </p:nvSpPr>
        <p:spPr>
          <a:xfrm>
            <a:off x="4685910" y="2845258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42FA6B-5D9F-454F-9186-FD49EA6A290D}"/>
              </a:ext>
            </a:extLst>
          </p:cNvPr>
          <p:cNvSpPr txBox="1"/>
          <p:nvPr/>
        </p:nvSpPr>
        <p:spPr>
          <a:xfrm>
            <a:off x="4971911" y="2837409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F7125179-CA55-497C-B665-44A9CA6D57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51665" y="2868623"/>
            <a:ext cx="142854" cy="142854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AF3744E0-0B1E-41F9-B2DF-4A49092CD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5504" y="2877160"/>
            <a:ext cx="142854" cy="142854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A1EB469E-4819-47FF-9A09-0C185A3BDA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7199" y="2877160"/>
            <a:ext cx="142854" cy="142854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64A1815-9718-4E97-BD01-FCD0AEBB9333}"/>
              </a:ext>
            </a:extLst>
          </p:cNvPr>
          <p:cNvSpPr/>
          <p:nvPr/>
        </p:nvSpPr>
        <p:spPr>
          <a:xfrm>
            <a:off x="4133653" y="835511"/>
            <a:ext cx="2661700" cy="231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F3DF87-22CA-4711-B6E2-60C9F33CEB09}"/>
              </a:ext>
            </a:extLst>
          </p:cNvPr>
          <p:cNvSpPr txBox="1"/>
          <p:nvPr/>
        </p:nvSpPr>
        <p:spPr>
          <a:xfrm>
            <a:off x="4237596" y="824758"/>
            <a:ext cx="2661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ED7D31"/>
                </a:solidFill>
              </a:rPr>
              <a:t>The item has been added to your list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1586E91-96C8-4381-8DD9-F41D3DAA21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14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81948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80311" y="2064934"/>
            <a:ext cx="88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Cool Original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Tangy Cheese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Estrella Flamed Grilled Steak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3AE9-6482-4EE8-8268-91583F6F21F5}"/>
              </a:ext>
            </a:extLst>
          </p:cNvPr>
          <p:cNvSpPr txBox="1"/>
          <p:nvPr/>
        </p:nvSpPr>
        <p:spPr>
          <a:xfrm>
            <a:off x="4796922" y="2686898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E0006-EF89-4A32-AA85-F323D3D7670F}"/>
              </a:ext>
            </a:extLst>
          </p:cNvPr>
          <p:cNvSpPr txBox="1"/>
          <p:nvPr/>
        </p:nvSpPr>
        <p:spPr>
          <a:xfrm>
            <a:off x="4677334" y="2679048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3" name="TextBox 22">
            <a:hlinkClick r:id="rId2" action="ppaction://hlinksldjump"/>
            <a:extLst>
              <a:ext uri="{FF2B5EF4-FFF2-40B4-BE49-F238E27FC236}">
                <a16:creationId xmlns:a16="http://schemas.microsoft.com/office/drawing/2014/main" id="{92A09E80-E7FF-4BA7-9B27-6B929487FFA8}"/>
              </a:ext>
            </a:extLst>
          </p:cNvPr>
          <p:cNvSpPr txBox="1"/>
          <p:nvPr/>
        </p:nvSpPr>
        <p:spPr>
          <a:xfrm>
            <a:off x="4977502" y="2679048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05993" y="2683149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786405" y="2675299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086573" y="2675299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1" name="Graphic 30" descr="Arrow: U-turn">
            <a:hlinkClick r:id="rId3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13DB5-B377-4347-8CDB-39CCBAE88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1233346"/>
            <a:ext cx="719383" cy="7193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F981AB-B92F-4E5A-894E-456D75459C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6" y="1233345"/>
            <a:ext cx="719383" cy="7193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A0AFF5-13FE-49AD-9656-7F79000D39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97" y="1233345"/>
            <a:ext cx="719383" cy="7193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EB80C7-AA41-44CE-B863-35B5A0458B89}"/>
              </a:ext>
            </a:extLst>
          </p:cNvPr>
          <p:cNvSpPr txBox="1"/>
          <p:nvPr/>
        </p:nvSpPr>
        <p:spPr>
          <a:xfrm>
            <a:off x="3731771" y="2686800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DA2C83-213B-4490-9F05-644E980993C0}"/>
              </a:ext>
            </a:extLst>
          </p:cNvPr>
          <p:cNvSpPr txBox="1"/>
          <p:nvPr/>
        </p:nvSpPr>
        <p:spPr>
          <a:xfrm>
            <a:off x="3622767" y="2686799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67779-B58E-478A-94A3-C2301B4D15C7}"/>
              </a:ext>
            </a:extLst>
          </p:cNvPr>
          <p:cNvSpPr txBox="1"/>
          <p:nvPr/>
        </p:nvSpPr>
        <p:spPr>
          <a:xfrm>
            <a:off x="3908768" y="2678950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DB313D88-FE10-4B24-B6DC-FC9399F48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6485" y="2734832"/>
            <a:ext cx="142854" cy="142854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ACD3BF06-25DD-445E-9ED5-94A28C8B28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6270" y="2726982"/>
            <a:ext cx="142854" cy="142854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EE7E8805-A3B9-4BF9-B6CE-46CFF785DB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5467" y="2736024"/>
            <a:ext cx="142854" cy="1428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2AC2C40-5333-48ED-8F76-F8E44A2EE4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99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81948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80311" y="2064934"/>
            <a:ext cx="88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Cool Original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Tangy Cheese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Estrella Flamed Grilled Steak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3AE9-6482-4EE8-8268-91583F6F21F5}"/>
              </a:ext>
            </a:extLst>
          </p:cNvPr>
          <p:cNvSpPr txBox="1"/>
          <p:nvPr/>
        </p:nvSpPr>
        <p:spPr>
          <a:xfrm>
            <a:off x="4796922" y="2686898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22" name="TextBox 21">
            <a:hlinkClick r:id="rId2" action="ppaction://hlinksldjump"/>
            <a:extLst>
              <a:ext uri="{FF2B5EF4-FFF2-40B4-BE49-F238E27FC236}">
                <a16:creationId xmlns:a16="http://schemas.microsoft.com/office/drawing/2014/main" id="{C64E0006-EF89-4A32-AA85-F323D3D7670F}"/>
              </a:ext>
            </a:extLst>
          </p:cNvPr>
          <p:cNvSpPr txBox="1"/>
          <p:nvPr/>
        </p:nvSpPr>
        <p:spPr>
          <a:xfrm>
            <a:off x="4677334" y="2679048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09E80-E7FF-4BA7-9B27-6B929487FFA8}"/>
              </a:ext>
            </a:extLst>
          </p:cNvPr>
          <p:cNvSpPr txBox="1"/>
          <p:nvPr/>
        </p:nvSpPr>
        <p:spPr>
          <a:xfrm>
            <a:off x="4977502" y="2679048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05993" y="2683149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786405" y="2675299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086573" y="2675299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1" name="Graphic 30" descr="Arrow: U-turn">
            <a:hlinkClick r:id="rId3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13DB5-B377-4347-8CDB-39CCBAE88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1233346"/>
            <a:ext cx="719383" cy="7193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F981AB-B92F-4E5A-894E-456D75459C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6" y="1233345"/>
            <a:ext cx="719383" cy="7193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A0AFF5-13FE-49AD-9656-7F79000D39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97" y="1233345"/>
            <a:ext cx="719383" cy="7193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EB80C7-AA41-44CE-B863-35B5A0458B89}"/>
              </a:ext>
            </a:extLst>
          </p:cNvPr>
          <p:cNvSpPr txBox="1"/>
          <p:nvPr/>
        </p:nvSpPr>
        <p:spPr>
          <a:xfrm>
            <a:off x="3731771" y="2686800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DA2C83-213B-4490-9F05-644E980993C0}"/>
              </a:ext>
            </a:extLst>
          </p:cNvPr>
          <p:cNvSpPr txBox="1"/>
          <p:nvPr/>
        </p:nvSpPr>
        <p:spPr>
          <a:xfrm>
            <a:off x="3622767" y="2686799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67779-B58E-478A-94A3-C2301B4D15C7}"/>
              </a:ext>
            </a:extLst>
          </p:cNvPr>
          <p:cNvSpPr txBox="1"/>
          <p:nvPr/>
        </p:nvSpPr>
        <p:spPr>
          <a:xfrm>
            <a:off x="3908768" y="2678950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9" name="Graphic 38" descr="Checkmark">
            <a:hlinkClick r:id="rId8" action="ppaction://hlinksldjump"/>
            <a:extLst>
              <a:ext uri="{FF2B5EF4-FFF2-40B4-BE49-F238E27FC236}">
                <a16:creationId xmlns:a16="http://schemas.microsoft.com/office/drawing/2014/main" id="{DB313D88-FE10-4B24-B6DC-FC9399F48F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56485" y="2734832"/>
            <a:ext cx="142854" cy="142854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ACD3BF06-25DD-445E-9ED5-94A28C8B2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36270" y="2726982"/>
            <a:ext cx="142854" cy="142854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EE7E8805-A3B9-4BF9-B6CE-46CFF785DB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95467" y="2736024"/>
            <a:ext cx="142854" cy="1428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BDE1BA2-2438-4C08-9705-30E98E66B8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57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81948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80311" y="2064934"/>
            <a:ext cx="88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Cool Original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Tangy Cheese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Estrella Flamed Grilled Steak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3AE9-6482-4EE8-8268-91583F6F21F5}"/>
              </a:ext>
            </a:extLst>
          </p:cNvPr>
          <p:cNvSpPr txBox="1"/>
          <p:nvPr/>
        </p:nvSpPr>
        <p:spPr>
          <a:xfrm>
            <a:off x="4796922" y="2686898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E0006-EF89-4A32-AA85-F323D3D7670F}"/>
              </a:ext>
            </a:extLst>
          </p:cNvPr>
          <p:cNvSpPr txBox="1"/>
          <p:nvPr/>
        </p:nvSpPr>
        <p:spPr>
          <a:xfrm>
            <a:off x="4677334" y="2679048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09E80-E7FF-4BA7-9B27-6B929487FFA8}"/>
              </a:ext>
            </a:extLst>
          </p:cNvPr>
          <p:cNvSpPr txBox="1"/>
          <p:nvPr/>
        </p:nvSpPr>
        <p:spPr>
          <a:xfrm>
            <a:off x="4977502" y="2679048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05993" y="2683149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786405" y="2675299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8" name="TextBox 27">
            <a:hlinkClick r:id="rId2" action="ppaction://hlinksldjump"/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086573" y="2675299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1" name="Graphic 30" descr="Arrow: U-turn">
            <a:hlinkClick r:id="rId3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13DB5-B377-4347-8CDB-39CCBAE88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1233346"/>
            <a:ext cx="719383" cy="7193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F981AB-B92F-4E5A-894E-456D75459C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6" y="1233345"/>
            <a:ext cx="719383" cy="7193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A0AFF5-13FE-49AD-9656-7F79000D39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97" y="1233345"/>
            <a:ext cx="719383" cy="7193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EB80C7-AA41-44CE-B863-35B5A0458B89}"/>
              </a:ext>
            </a:extLst>
          </p:cNvPr>
          <p:cNvSpPr txBox="1"/>
          <p:nvPr/>
        </p:nvSpPr>
        <p:spPr>
          <a:xfrm>
            <a:off x="3731771" y="2686800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DA2C83-213B-4490-9F05-644E980993C0}"/>
              </a:ext>
            </a:extLst>
          </p:cNvPr>
          <p:cNvSpPr txBox="1"/>
          <p:nvPr/>
        </p:nvSpPr>
        <p:spPr>
          <a:xfrm>
            <a:off x="3622767" y="2686799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67779-B58E-478A-94A3-C2301B4D15C7}"/>
              </a:ext>
            </a:extLst>
          </p:cNvPr>
          <p:cNvSpPr txBox="1"/>
          <p:nvPr/>
        </p:nvSpPr>
        <p:spPr>
          <a:xfrm>
            <a:off x="3908768" y="2678950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DB313D88-FE10-4B24-B6DC-FC9399F48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6485" y="2734832"/>
            <a:ext cx="142854" cy="142854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ACD3BF06-25DD-445E-9ED5-94A28C8B28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6270" y="2726982"/>
            <a:ext cx="142854" cy="142854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EE7E8805-A3B9-4BF9-B6CE-46CFF785DB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5467" y="2736024"/>
            <a:ext cx="142854" cy="142854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ECEDD35-0CCC-4CCC-8ED1-6402F3B999FE}"/>
              </a:ext>
            </a:extLst>
          </p:cNvPr>
          <p:cNvSpPr/>
          <p:nvPr/>
        </p:nvSpPr>
        <p:spPr>
          <a:xfrm>
            <a:off x="4133653" y="835511"/>
            <a:ext cx="2661700" cy="231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C3A9C5-9E68-4183-BCB9-F0B1308F1D9C}"/>
              </a:ext>
            </a:extLst>
          </p:cNvPr>
          <p:cNvSpPr txBox="1"/>
          <p:nvPr/>
        </p:nvSpPr>
        <p:spPr>
          <a:xfrm>
            <a:off x="4237596" y="824758"/>
            <a:ext cx="2661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ED7D31"/>
                </a:solidFill>
              </a:rPr>
              <a:t>The item has been added to your list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45857AE-C7F3-4C9B-9A8D-EF3D992BF4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5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81948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80311" y="2064934"/>
            <a:ext cx="88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Cool Original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Tangy Cheese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Estrella Flamed Grilled Steak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3AE9-6482-4EE8-8268-91583F6F21F5}"/>
              </a:ext>
            </a:extLst>
          </p:cNvPr>
          <p:cNvSpPr txBox="1"/>
          <p:nvPr/>
        </p:nvSpPr>
        <p:spPr>
          <a:xfrm>
            <a:off x="4796922" y="2686898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E0006-EF89-4A32-AA85-F323D3D7670F}"/>
              </a:ext>
            </a:extLst>
          </p:cNvPr>
          <p:cNvSpPr txBox="1"/>
          <p:nvPr/>
        </p:nvSpPr>
        <p:spPr>
          <a:xfrm>
            <a:off x="4677334" y="2679048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09E80-E7FF-4BA7-9B27-6B929487FFA8}"/>
              </a:ext>
            </a:extLst>
          </p:cNvPr>
          <p:cNvSpPr txBox="1"/>
          <p:nvPr/>
        </p:nvSpPr>
        <p:spPr>
          <a:xfrm>
            <a:off x="4977502" y="2679048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05993" y="2683149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25" name="TextBox 24">
            <a:hlinkClick r:id="rId2" action="ppaction://hlinksldjump"/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786405" y="2675299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086573" y="2675299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1" name="Graphic 30" descr="Arrow: U-turn">
            <a:hlinkClick r:id="rId3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13DB5-B377-4347-8CDB-39CCBAE88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1233346"/>
            <a:ext cx="719383" cy="7193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F981AB-B92F-4E5A-894E-456D75459C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6" y="1233345"/>
            <a:ext cx="719383" cy="7193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A0AFF5-13FE-49AD-9656-7F79000D39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97" y="1233345"/>
            <a:ext cx="719383" cy="7193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EB80C7-AA41-44CE-B863-35B5A0458B89}"/>
              </a:ext>
            </a:extLst>
          </p:cNvPr>
          <p:cNvSpPr txBox="1"/>
          <p:nvPr/>
        </p:nvSpPr>
        <p:spPr>
          <a:xfrm>
            <a:off x="3731771" y="2686800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DA2C83-213B-4490-9F05-644E980993C0}"/>
              </a:ext>
            </a:extLst>
          </p:cNvPr>
          <p:cNvSpPr txBox="1"/>
          <p:nvPr/>
        </p:nvSpPr>
        <p:spPr>
          <a:xfrm>
            <a:off x="3622767" y="2686799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67779-B58E-478A-94A3-C2301B4D15C7}"/>
              </a:ext>
            </a:extLst>
          </p:cNvPr>
          <p:cNvSpPr txBox="1"/>
          <p:nvPr/>
        </p:nvSpPr>
        <p:spPr>
          <a:xfrm>
            <a:off x="3908768" y="2678950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DB313D88-FE10-4B24-B6DC-FC9399F48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6485" y="2734832"/>
            <a:ext cx="142854" cy="142854"/>
          </a:xfrm>
          <a:prstGeom prst="rect">
            <a:avLst/>
          </a:prstGeom>
        </p:spPr>
      </p:pic>
      <p:pic>
        <p:nvPicPr>
          <p:cNvPr id="40" name="Graphic 39" descr="Checkmark">
            <a:hlinkClick r:id="rId10" action="ppaction://hlinksldjump"/>
            <a:extLst>
              <a:ext uri="{FF2B5EF4-FFF2-40B4-BE49-F238E27FC236}">
                <a16:creationId xmlns:a16="http://schemas.microsoft.com/office/drawing/2014/main" id="{ACD3BF06-25DD-445E-9ED5-94A28C8B28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6270" y="2726982"/>
            <a:ext cx="142854" cy="142854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EE7E8805-A3B9-4BF9-B6CE-46CFF785DB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95467" y="2736024"/>
            <a:ext cx="142854" cy="1428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4CAEB8D-29F8-4969-8F6C-4DC56A363E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29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81948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80311" y="2064934"/>
            <a:ext cx="88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Cool Original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Tangy Cheese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Estrella Flamed Grilled Steak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3AE9-6482-4EE8-8268-91583F6F21F5}"/>
              </a:ext>
            </a:extLst>
          </p:cNvPr>
          <p:cNvSpPr txBox="1"/>
          <p:nvPr/>
        </p:nvSpPr>
        <p:spPr>
          <a:xfrm>
            <a:off x="4796922" y="2686898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E0006-EF89-4A32-AA85-F323D3D7670F}"/>
              </a:ext>
            </a:extLst>
          </p:cNvPr>
          <p:cNvSpPr txBox="1"/>
          <p:nvPr/>
        </p:nvSpPr>
        <p:spPr>
          <a:xfrm>
            <a:off x="4677334" y="2679048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09E80-E7FF-4BA7-9B27-6B929487FFA8}"/>
              </a:ext>
            </a:extLst>
          </p:cNvPr>
          <p:cNvSpPr txBox="1"/>
          <p:nvPr/>
        </p:nvSpPr>
        <p:spPr>
          <a:xfrm>
            <a:off x="4977502" y="2679048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05993" y="2683149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786405" y="2675299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086573" y="2675299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pic>
        <p:nvPicPr>
          <p:cNvPr id="31" name="Graphic 30" descr="Arrow: U-turn">
            <a:hlinkClick r:id="rId2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hlinkClick r:id="rId5" action="ppaction://hlinksldjump"/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13DB5-B377-4347-8CDB-39CCBAE88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1233346"/>
            <a:ext cx="719383" cy="7193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F981AB-B92F-4E5A-894E-456D75459C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6" y="1233345"/>
            <a:ext cx="719383" cy="7193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A0AFF5-13FE-49AD-9656-7F79000D39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97" y="1233345"/>
            <a:ext cx="719383" cy="7193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EB80C7-AA41-44CE-B863-35B5A0458B89}"/>
              </a:ext>
            </a:extLst>
          </p:cNvPr>
          <p:cNvSpPr txBox="1"/>
          <p:nvPr/>
        </p:nvSpPr>
        <p:spPr>
          <a:xfrm>
            <a:off x="3731771" y="2686800"/>
            <a:ext cx="173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DA2C83-213B-4490-9F05-644E980993C0}"/>
              </a:ext>
            </a:extLst>
          </p:cNvPr>
          <p:cNvSpPr txBox="1"/>
          <p:nvPr/>
        </p:nvSpPr>
        <p:spPr>
          <a:xfrm>
            <a:off x="3622767" y="2686799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67779-B58E-478A-94A3-C2301B4D15C7}"/>
              </a:ext>
            </a:extLst>
          </p:cNvPr>
          <p:cNvSpPr txBox="1"/>
          <p:nvPr/>
        </p:nvSpPr>
        <p:spPr>
          <a:xfrm>
            <a:off x="3908768" y="2678950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DB313D88-FE10-4B24-B6DC-FC9399F48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6485" y="2734832"/>
            <a:ext cx="142854" cy="142854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ACD3BF06-25DD-445E-9ED5-94A28C8B28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6270" y="2726982"/>
            <a:ext cx="142854" cy="142854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EE7E8805-A3B9-4BF9-B6CE-46CFF785DB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5467" y="2736024"/>
            <a:ext cx="142854" cy="142854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2FA0269-94BD-4ED4-90D6-AEF11F65A7C7}"/>
              </a:ext>
            </a:extLst>
          </p:cNvPr>
          <p:cNvSpPr/>
          <p:nvPr/>
        </p:nvSpPr>
        <p:spPr>
          <a:xfrm>
            <a:off x="4133653" y="835511"/>
            <a:ext cx="2661700" cy="231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55363D-A22F-4C1F-9EA6-60A824645105}"/>
              </a:ext>
            </a:extLst>
          </p:cNvPr>
          <p:cNvSpPr txBox="1"/>
          <p:nvPr/>
        </p:nvSpPr>
        <p:spPr>
          <a:xfrm>
            <a:off x="4237596" y="824758"/>
            <a:ext cx="2661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ED7D31"/>
                </a:solidFill>
              </a:rPr>
              <a:t>The item has been added to your list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2EDB887-7B4F-4E0A-9D21-0544BA5A5F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21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0139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97A47-2857-4CB8-A61E-558E1A751D67}"/>
              </a:ext>
            </a:extLst>
          </p:cNvPr>
          <p:cNvSpPr txBox="1"/>
          <p:nvPr/>
        </p:nvSpPr>
        <p:spPr>
          <a:xfrm>
            <a:off x="4388101" y="385959"/>
            <a:ext cx="20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Shopping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55133-118F-4A2B-8C9D-A242F0BCD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11335"/>
            <a:ext cx="676762" cy="597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FC49D5-0A24-436D-B54A-F2B8C3820345}"/>
              </a:ext>
            </a:extLst>
          </p:cNvPr>
          <p:cNvSpPr txBox="1"/>
          <p:nvPr/>
        </p:nvSpPr>
        <p:spPr>
          <a:xfrm>
            <a:off x="3436219" y="1241659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Sainsbury’s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18F530-10AF-4511-91D0-E1270EA9203F}"/>
              </a:ext>
            </a:extLst>
          </p:cNvPr>
          <p:cNvSpPr txBox="1"/>
          <p:nvPr/>
        </p:nvSpPr>
        <p:spPr>
          <a:xfrm>
            <a:off x="3676851" y="1610991"/>
            <a:ext cx="337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 action="ppaction://hlinksldjump"/>
              </a:rPr>
              <a:t>Sainsbury’s Local, &lt;Address&gt;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E7157-5163-48BA-9295-F5EB36085C1F}"/>
              </a:ext>
            </a:extLst>
          </p:cNvPr>
          <p:cNvSpPr txBox="1"/>
          <p:nvPr/>
        </p:nvSpPr>
        <p:spPr>
          <a:xfrm>
            <a:off x="3436219" y="2155287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Tesco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D787D-7979-4246-B2F1-0780BBF0EADD}"/>
              </a:ext>
            </a:extLst>
          </p:cNvPr>
          <p:cNvSpPr txBox="1"/>
          <p:nvPr/>
        </p:nvSpPr>
        <p:spPr>
          <a:xfrm>
            <a:off x="3676851" y="2524619"/>
            <a:ext cx="337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0563C1"/>
                </a:solidFill>
              </a:rPr>
              <a:t>Tesco Metro, New Street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134CF0-9848-4738-A5AB-1DD2CEA129BC}"/>
              </a:ext>
            </a:extLst>
          </p:cNvPr>
          <p:cNvSpPr txBox="1"/>
          <p:nvPr/>
        </p:nvSpPr>
        <p:spPr>
          <a:xfrm>
            <a:off x="3436219" y="3059668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Corner Shops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F316-3358-468D-B35E-780298B9A275}"/>
              </a:ext>
            </a:extLst>
          </p:cNvPr>
          <p:cNvSpPr txBox="1"/>
          <p:nvPr/>
        </p:nvSpPr>
        <p:spPr>
          <a:xfrm>
            <a:off x="3676851" y="3429000"/>
            <a:ext cx="371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0563C1"/>
                </a:solidFill>
              </a:rPr>
              <a:t>SPAR </a:t>
            </a:r>
            <a:r>
              <a:rPr lang="en-GB" u="sng" dirty="0" err="1">
                <a:solidFill>
                  <a:srgbClr val="0563C1"/>
                </a:solidFill>
              </a:rPr>
              <a:t>Brindleyplace</a:t>
            </a:r>
            <a:r>
              <a:rPr lang="en-GB" u="sng" dirty="0">
                <a:solidFill>
                  <a:srgbClr val="0563C1"/>
                </a:solidFill>
              </a:rPr>
              <a:t>, Brunswick Square</a:t>
            </a:r>
          </a:p>
        </p:txBody>
      </p:sp>
    </p:spTree>
    <p:extLst>
      <p:ext uri="{BB962C8B-B14F-4D97-AF65-F5344CB8AC3E}">
        <p14:creationId xmlns:p14="http://schemas.microsoft.com/office/powerpoint/2010/main" val="77140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33" name="Picture 32">
            <a:hlinkClick r:id="rId2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DBF8CB-6968-455D-94EA-793F8628D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45" y="2088651"/>
            <a:ext cx="4087777" cy="35202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A75330-7C4E-4E00-8C74-27CAD9522E39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9498FA5B-3B7D-41B8-8D78-4367DEBC2652}"/>
              </a:ext>
            </a:extLst>
          </p:cNvPr>
          <p:cNvSpPr txBox="1"/>
          <p:nvPr/>
        </p:nvSpPr>
        <p:spPr>
          <a:xfrm>
            <a:off x="3421930" y="1249051"/>
            <a:ext cx="40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Shop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F17A2-36BF-4045-BF0B-846E5BA793D3}"/>
              </a:ext>
            </a:extLst>
          </p:cNvPr>
          <p:cNvSpPr/>
          <p:nvPr/>
        </p:nvSpPr>
        <p:spPr>
          <a:xfrm>
            <a:off x="3341444" y="1703963"/>
            <a:ext cx="4087777" cy="2550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hlinkClick r:id="rId6" action="ppaction://hlinksldjump"/>
            <a:extLst>
              <a:ext uri="{FF2B5EF4-FFF2-40B4-BE49-F238E27FC236}">
                <a16:creationId xmlns:a16="http://schemas.microsoft.com/office/drawing/2014/main" id="{639A3393-C1A2-49C4-ACE8-C20C11F3432B}"/>
              </a:ext>
            </a:extLst>
          </p:cNvPr>
          <p:cNvSpPr txBox="1"/>
          <p:nvPr/>
        </p:nvSpPr>
        <p:spPr>
          <a:xfrm>
            <a:off x="3421929" y="1773524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Tesco</a:t>
            </a:r>
          </a:p>
        </p:txBody>
      </p:sp>
      <p:sp>
        <p:nvSpPr>
          <p:cNvPr id="19" name="TextBox 18">
            <a:hlinkClick r:id="rId7" action="ppaction://hlinksldjump"/>
            <a:extLst>
              <a:ext uri="{FF2B5EF4-FFF2-40B4-BE49-F238E27FC236}">
                <a16:creationId xmlns:a16="http://schemas.microsoft.com/office/drawing/2014/main" id="{161FFD15-C695-4F05-B35F-382D0541316B}"/>
              </a:ext>
            </a:extLst>
          </p:cNvPr>
          <p:cNvSpPr txBox="1"/>
          <p:nvPr/>
        </p:nvSpPr>
        <p:spPr>
          <a:xfrm>
            <a:off x="3421925" y="2337725"/>
            <a:ext cx="400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Sainsbury’s</a:t>
            </a:r>
          </a:p>
        </p:txBody>
      </p:sp>
      <p:sp>
        <p:nvSpPr>
          <p:cNvPr id="20" name="TextBox 19">
            <a:hlinkClick r:id="rId8" action="ppaction://hlinksldjump"/>
            <a:extLst>
              <a:ext uri="{FF2B5EF4-FFF2-40B4-BE49-F238E27FC236}">
                <a16:creationId xmlns:a16="http://schemas.microsoft.com/office/drawing/2014/main" id="{7F27787F-9631-4995-85F0-9EC78AEDB121}"/>
              </a:ext>
            </a:extLst>
          </p:cNvPr>
          <p:cNvSpPr txBox="1"/>
          <p:nvPr/>
        </p:nvSpPr>
        <p:spPr>
          <a:xfrm>
            <a:off x="3421922" y="3007430"/>
            <a:ext cx="400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Corner Shops</a:t>
            </a:r>
          </a:p>
        </p:txBody>
      </p:sp>
      <p:sp>
        <p:nvSpPr>
          <p:cNvPr id="21" name="TextBox 20">
            <a:hlinkClick r:id="rId9" action="ppaction://hlinksldjump"/>
            <a:extLst>
              <a:ext uri="{FF2B5EF4-FFF2-40B4-BE49-F238E27FC236}">
                <a16:creationId xmlns:a16="http://schemas.microsoft.com/office/drawing/2014/main" id="{5DDFA9A3-7745-4D45-9E32-8A96489666A5}"/>
              </a:ext>
            </a:extLst>
          </p:cNvPr>
          <p:cNvSpPr txBox="1"/>
          <p:nvPr/>
        </p:nvSpPr>
        <p:spPr>
          <a:xfrm>
            <a:off x="3421922" y="3664134"/>
            <a:ext cx="400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Markets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C99D2-044F-4638-84E4-377C9DAFBC8B}"/>
              </a:ext>
            </a:extLst>
          </p:cNvPr>
          <p:cNvCxnSpPr/>
          <p:nvPr/>
        </p:nvCxnSpPr>
        <p:spPr>
          <a:xfrm>
            <a:off x="3341443" y="2237555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16BEFB-9CB9-4397-8AD3-0B5F76484A89}"/>
              </a:ext>
            </a:extLst>
          </p:cNvPr>
          <p:cNvCxnSpPr/>
          <p:nvPr/>
        </p:nvCxnSpPr>
        <p:spPr>
          <a:xfrm>
            <a:off x="3341443" y="2847128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C73E3B-D73D-4FBA-B15C-FB90F51AF18C}"/>
              </a:ext>
            </a:extLst>
          </p:cNvPr>
          <p:cNvCxnSpPr/>
          <p:nvPr/>
        </p:nvCxnSpPr>
        <p:spPr>
          <a:xfrm>
            <a:off x="3341443" y="3526762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9119ACE-0736-4828-AB67-5AB15EA57E57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25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0139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97A47-2857-4CB8-A61E-558E1A751D67}"/>
              </a:ext>
            </a:extLst>
          </p:cNvPr>
          <p:cNvSpPr txBox="1"/>
          <p:nvPr/>
        </p:nvSpPr>
        <p:spPr>
          <a:xfrm>
            <a:off x="4388101" y="385959"/>
            <a:ext cx="20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Shopping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55133-118F-4A2B-8C9D-A242F0BCD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11335"/>
            <a:ext cx="676762" cy="597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BA8DC7-3643-4D90-B5B6-3CD3DD06B8DD}"/>
              </a:ext>
            </a:extLst>
          </p:cNvPr>
          <p:cNvSpPr txBox="1"/>
          <p:nvPr/>
        </p:nvSpPr>
        <p:spPr>
          <a:xfrm>
            <a:off x="3436218" y="1231460"/>
            <a:ext cx="329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Sainsbury’s, Colmore Row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22DCFE-4050-4D9C-8286-D6C4AF0530D9}"/>
              </a:ext>
            </a:extLst>
          </p:cNvPr>
          <p:cNvSpPr/>
          <p:nvPr/>
        </p:nvSpPr>
        <p:spPr>
          <a:xfrm>
            <a:off x="3436218" y="1791093"/>
            <a:ext cx="3784714" cy="452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07E07-63E7-4BD8-B4AC-308DC61C84E7}"/>
              </a:ext>
            </a:extLst>
          </p:cNvPr>
          <p:cNvSpPr txBox="1"/>
          <p:nvPr/>
        </p:nvSpPr>
        <p:spPr>
          <a:xfrm>
            <a:off x="3436218" y="1791093"/>
            <a:ext cx="37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Aisle 2: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396DF7-9F06-483E-A404-1007B726A77A}"/>
              </a:ext>
            </a:extLst>
          </p:cNvPr>
          <p:cNvSpPr/>
          <p:nvPr/>
        </p:nvSpPr>
        <p:spPr>
          <a:xfrm>
            <a:off x="3444914" y="3137381"/>
            <a:ext cx="3784714" cy="452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5C5D7-2277-4565-A7B1-0C60900B69BC}"/>
              </a:ext>
            </a:extLst>
          </p:cNvPr>
          <p:cNvSpPr txBox="1"/>
          <p:nvPr/>
        </p:nvSpPr>
        <p:spPr>
          <a:xfrm>
            <a:off x="3444914" y="3171250"/>
            <a:ext cx="37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Aisle 4: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B39AAE-3DCF-4355-849C-9BCDC5580B0C}"/>
              </a:ext>
            </a:extLst>
          </p:cNvPr>
          <p:cNvSpPr/>
          <p:nvPr/>
        </p:nvSpPr>
        <p:spPr>
          <a:xfrm>
            <a:off x="3453610" y="4252173"/>
            <a:ext cx="3784714" cy="452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7A44F-EE1F-4E8D-A4EC-B34428F3E674}"/>
              </a:ext>
            </a:extLst>
          </p:cNvPr>
          <p:cNvSpPr txBox="1"/>
          <p:nvPr/>
        </p:nvSpPr>
        <p:spPr>
          <a:xfrm>
            <a:off x="3453610" y="4269107"/>
            <a:ext cx="37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Aisle 7: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72B4C-5E1D-4718-BA7A-BF50F0A7475A}"/>
              </a:ext>
            </a:extLst>
          </p:cNvPr>
          <p:cNvSpPr txBox="1"/>
          <p:nvPr/>
        </p:nvSpPr>
        <p:spPr>
          <a:xfrm>
            <a:off x="3453610" y="2357871"/>
            <a:ext cx="34016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Sainsbury’s Avocado, Ripen at Home x4</a:t>
            </a:r>
          </a:p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Qty: 2				Price: £3.70</a:t>
            </a:r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49FF7-9944-4BF7-A950-709C82F88D8A}"/>
              </a:ext>
            </a:extLst>
          </p:cNvPr>
          <p:cNvSpPr txBox="1"/>
          <p:nvPr/>
        </p:nvSpPr>
        <p:spPr>
          <a:xfrm>
            <a:off x="3453610" y="3607417"/>
            <a:ext cx="34016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Red Bull</a:t>
            </a:r>
          </a:p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Qty: 1				Price: £1.00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7C51D-CD9E-4FA2-BF21-362F304E57CD}"/>
              </a:ext>
            </a:extLst>
          </p:cNvPr>
          <p:cNvSpPr txBox="1"/>
          <p:nvPr/>
        </p:nvSpPr>
        <p:spPr>
          <a:xfrm>
            <a:off x="3453610" y="4763826"/>
            <a:ext cx="34016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Oreo Original 154g</a:t>
            </a:r>
          </a:p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Qty: 2				Price: £0.50</a:t>
            </a:r>
          </a:p>
          <a:p>
            <a:endParaRPr lang="en-GB" dirty="0"/>
          </a:p>
        </p:txBody>
      </p:sp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3D58152F-E676-4C37-9100-11F78B9DE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2347" y="2347501"/>
            <a:ext cx="220158" cy="220158"/>
          </a:xfrm>
          <a:prstGeom prst="rect">
            <a:avLst/>
          </a:prstGeom>
        </p:spPr>
      </p:pic>
      <p:pic>
        <p:nvPicPr>
          <p:cNvPr id="17" name="Graphic 16" descr="Close">
            <a:hlinkClick r:id="rId5" action="ppaction://hlinksldjump"/>
            <a:extLst>
              <a:ext uri="{FF2B5EF4-FFF2-40B4-BE49-F238E27FC236}">
                <a16:creationId xmlns:a16="http://schemas.microsoft.com/office/drawing/2014/main" id="{AE5BC0AF-27C8-4AAD-A894-14FC1BE65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2347" y="3632920"/>
            <a:ext cx="220158" cy="220158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56D3D0EC-7850-459C-935A-D45CCD5FF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2347" y="4787497"/>
            <a:ext cx="220158" cy="2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32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0139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97A47-2857-4CB8-A61E-558E1A751D67}"/>
              </a:ext>
            </a:extLst>
          </p:cNvPr>
          <p:cNvSpPr txBox="1"/>
          <p:nvPr/>
        </p:nvSpPr>
        <p:spPr>
          <a:xfrm>
            <a:off x="4388101" y="385959"/>
            <a:ext cx="20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Shopping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55133-118F-4A2B-8C9D-A242F0BCD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11335"/>
            <a:ext cx="676762" cy="597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BA8DC7-3643-4D90-B5B6-3CD3DD06B8DD}"/>
              </a:ext>
            </a:extLst>
          </p:cNvPr>
          <p:cNvSpPr txBox="1"/>
          <p:nvPr/>
        </p:nvSpPr>
        <p:spPr>
          <a:xfrm>
            <a:off x="3436218" y="1231460"/>
            <a:ext cx="329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Sainsbury’s, Colmore Row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22DCFE-4050-4D9C-8286-D6C4AF0530D9}"/>
              </a:ext>
            </a:extLst>
          </p:cNvPr>
          <p:cNvSpPr/>
          <p:nvPr/>
        </p:nvSpPr>
        <p:spPr>
          <a:xfrm>
            <a:off x="3436218" y="1791093"/>
            <a:ext cx="3784714" cy="452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07E07-63E7-4BD8-B4AC-308DC61C84E7}"/>
              </a:ext>
            </a:extLst>
          </p:cNvPr>
          <p:cNvSpPr txBox="1"/>
          <p:nvPr/>
        </p:nvSpPr>
        <p:spPr>
          <a:xfrm>
            <a:off x="3436218" y="1791093"/>
            <a:ext cx="37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Aisle 2: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396DF7-9F06-483E-A404-1007B726A77A}"/>
              </a:ext>
            </a:extLst>
          </p:cNvPr>
          <p:cNvSpPr/>
          <p:nvPr/>
        </p:nvSpPr>
        <p:spPr>
          <a:xfrm>
            <a:off x="3444914" y="3137381"/>
            <a:ext cx="3784714" cy="452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5C5D7-2277-4565-A7B1-0C60900B69BC}"/>
              </a:ext>
            </a:extLst>
          </p:cNvPr>
          <p:cNvSpPr txBox="1"/>
          <p:nvPr/>
        </p:nvSpPr>
        <p:spPr>
          <a:xfrm>
            <a:off x="3444914" y="3171250"/>
            <a:ext cx="37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Aisle 4: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B39AAE-3DCF-4355-849C-9BCDC5580B0C}"/>
              </a:ext>
            </a:extLst>
          </p:cNvPr>
          <p:cNvSpPr/>
          <p:nvPr/>
        </p:nvSpPr>
        <p:spPr>
          <a:xfrm>
            <a:off x="3453610" y="4252173"/>
            <a:ext cx="3784714" cy="452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7A44F-EE1F-4E8D-A4EC-B34428F3E674}"/>
              </a:ext>
            </a:extLst>
          </p:cNvPr>
          <p:cNvSpPr txBox="1"/>
          <p:nvPr/>
        </p:nvSpPr>
        <p:spPr>
          <a:xfrm>
            <a:off x="3453610" y="4269107"/>
            <a:ext cx="37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Aisle 7: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72B4C-5E1D-4718-BA7A-BF50F0A7475A}"/>
              </a:ext>
            </a:extLst>
          </p:cNvPr>
          <p:cNvSpPr txBox="1"/>
          <p:nvPr/>
        </p:nvSpPr>
        <p:spPr>
          <a:xfrm>
            <a:off x="3453610" y="2357871"/>
            <a:ext cx="34016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Sainsbury’s Avocado, Ripen at Home x4</a:t>
            </a:r>
          </a:p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Qty: 2				Price: £3.70</a:t>
            </a:r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49FF7-9944-4BF7-A950-709C82F88D8A}"/>
              </a:ext>
            </a:extLst>
          </p:cNvPr>
          <p:cNvSpPr txBox="1"/>
          <p:nvPr/>
        </p:nvSpPr>
        <p:spPr>
          <a:xfrm>
            <a:off x="3453610" y="3616489"/>
            <a:ext cx="34016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Red Bull</a:t>
            </a:r>
          </a:p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Qty: 1				Price: £1.00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7C51D-CD9E-4FA2-BF21-362F304E57CD}"/>
              </a:ext>
            </a:extLst>
          </p:cNvPr>
          <p:cNvSpPr txBox="1"/>
          <p:nvPr/>
        </p:nvSpPr>
        <p:spPr>
          <a:xfrm>
            <a:off x="3453610" y="4763826"/>
            <a:ext cx="34016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Oreo Original 154g</a:t>
            </a:r>
          </a:p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Qty: 2				Price: £0.50</a:t>
            </a:r>
          </a:p>
          <a:p>
            <a:endParaRPr lang="en-GB" dirty="0"/>
          </a:p>
        </p:txBody>
      </p:sp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3D58152F-E676-4C37-9100-11F78B9DE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2347" y="2347501"/>
            <a:ext cx="220158" cy="220158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AE5BC0AF-27C8-4AAD-A894-14FC1BE65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2347" y="3632920"/>
            <a:ext cx="220158" cy="220158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56D3D0EC-7850-459C-935A-D45CCD5FF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2347" y="4787497"/>
            <a:ext cx="220158" cy="220158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846B71EF-0858-4F2C-854E-D9EE99F7F261}"/>
              </a:ext>
            </a:extLst>
          </p:cNvPr>
          <p:cNvSpPr/>
          <p:nvPr/>
        </p:nvSpPr>
        <p:spPr>
          <a:xfrm>
            <a:off x="3393831" y="2940055"/>
            <a:ext cx="3835797" cy="633484"/>
          </a:xfrm>
          <a:prstGeom prst="wedgeRoundRectCallout">
            <a:avLst>
              <a:gd name="adj1" fmla="val -34297"/>
              <a:gd name="adj2" fmla="val 665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498F43-FD19-4B9A-8731-60663664C69A}"/>
              </a:ext>
            </a:extLst>
          </p:cNvPr>
          <p:cNvSpPr txBox="1"/>
          <p:nvPr/>
        </p:nvSpPr>
        <p:spPr>
          <a:xfrm>
            <a:off x="3539067" y="3056467"/>
            <a:ext cx="351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Would you like to delete this item?</a:t>
            </a:r>
          </a:p>
        </p:txBody>
      </p:sp>
      <p:pic>
        <p:nvPicPr>
          <p:cNvPr id="20" name="Graphic 19" descr="Close">
            <a:hlinkClick r:id="rId5" action="ppaction://hlinksldjump"/>
            <a:extLst>
              <a:ext uri="{FF2B5EF4-FFF2-40B4-BE49-F238E27FC236}">
                <a16:creationId xmlns:a16="http://schemas.microsoft.com/office/drawing/2014/main" id="{FC361D9E-6A1C-49B3-AEA8-9356EA98B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4925" y="3107820"/>
            <a:ext cx="220158" cy="220158"/>
          </a:xfrm>
          <a:prstGeom prst="rect">
            <a:avLst/>
          </a:prstGeom>
        </p:spPr>
      </p:pic>
      <p:pic>
        <p:nvPicPr>
          <p:cNvPr id="21" name="Graphic 20" descr="Checkmark">
            <a:hlinkClick r:id="rId6" action="ppaction://hlinksldjump"/>
            <a:extLst>
              <a:ext uri="{FF2B5EF4-FFF2-40B4-BE49-F238E27FC236}">
                <a16:creationId xmlns:a16="http://schemas.microsoft.com/office/drawing/2014/main" id="{36E827FA-4546-4548-96B5-5B63B61BBE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1837" y="3108324"/>
            <a:ext cx="197341" cy="19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76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0139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97A47-2857-4CB8-A61E-558E1A751D67}"/>
              </a:ext>
            </a:extLst>
          </p:cNvPr>
          <p:cNvSpPr txBox="1"/>
          <p:nvPr/>
        </p:nvSpPr>
        <p:spPr>
          <a:xfrm>
            <a:off x="4388101" y="385959"/>
            <a:ext cx="20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Shopping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55133-118F-4A2B-8C9D-A242F0BCD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11335"/>
            <a:ext cx="676762" cy="597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BA8DC7-3643-4D90-B5B6-3CD3DD06B8DD}"/>
              </a:ext>
            </a:extLst>
          </p:cNvPr>
          <p:cNvSpPr txBox="1"/>
          <p:nvPr/>
        </p:nvSpPr>
        <p:spPr>
          <a:xfrm>
            <a:off x="3436218" y="1231460"/>
            <a:ext cx="329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Sainsbury’s, Colmore Row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22DCFE-4050-4D9C-8286-D6C4AF0530D9}"/>
              </a:ext>
            </a:extLst>
          </p:cNvPr>
          <p:cNvSpPr/>
          <p:nvPr/>
        </p:nvSpPr>
        <p:spPr>
          <a:xfrm>
            <a:off x="3436218" y="1791093"/>
            <a:ext cx="3784714" cy="452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07E07-63E7-4BD8-B4AC-308DC61C84E7}"/>
              </a:ext>
            </a:extLst>
          </p:cNvPr>
          <p:cNvSpPr txBox="1"/>
          <p:nvPr/>
        </p:nvSpPr>
        <p:spPr>
          <a:xfrm>
            <a:off x="3436218" y="1791093"/>
            <a:ext cx="37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Aisle 2: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B39AAE-3DCF-4355-849C-9BCDC5580B0C}"/>
              </a:ext>
            </a:extLst>
          </p:cNvPr>
          <p:cNvSpPr/>
          <p:nvPr/>
        </p:nvSpPr>
        <p:spPr>
          <a:xfrm>
            <a:off x="3453610" y="3244639"/>
            <a:ext cx="3784714" cy="452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7A44F-EE1F-4E8D-A4EC-B34428F3E674}"/>
              </a:ext>
            </a:extLst>
          </p:cNvPr>
          <p:cNvSpPr txBox="1"/>
          <p:nvPr/>
        </p:nvSpPr>
        <p:spPr>
          <a:xfrm>
            <a:off x="3453610" y="3261573"/>
            <a:ext cx="37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Aisle 7: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72B4C-5E1D-4718-BA7A-BF50F0A7475A}"/>
              </a:ext>
            </a:extLst>
          </p:cNvPr>
          <p:cNvSpPr txBox="1"/>
          <p:nvPr/>
        </p:nvSpPr>
        <p:spPr>
          <a:xfrm>
            <a:off x="3453610" y="2357871"/>
            <a:ext cx="34016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Sainsbury’s Avocado, Ripen at Home x4</a:t>
            </a:r>
          </a:p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Qty: 2				Price: £3.70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7C51D-CD9E-4FA2-BF21-362F304E57CD}"/>
              </a:ext>
            </a:extLst>
          </p:cNvPr>
          <p:cNvSpPr txBox="1"/>
          <p:nvPr/>
        </p:nvSpPr>
        <p:spPr>
          <a:xfrm>
            <a:off x="3453610" y="3756292"/>
            <a:ext cx="34016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Oreo Original 154g</a:t>
            </a:r>
          </a:p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Qty: 2				Price: £0.50</a:t>
            </a:r>
          </a:p>
          <a:p>
            <a:endParaRPr lang="en-GB" dirty="0"/>
          </a:p>
        </p:txBody>
      </p:sp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3D58152F-E676-4C37-9100-11F78B9DE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2347" y="2347501"/>
            <a:ext cx="220158" cy="220158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56D3D0EC-7850-459C-935A-D45CCD5FF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2347" y="3779963"/>
            <a:ext cx="220158" cy="220158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8D3FDD5-04A8-463E-BE42-CBCCCF3B56DF}"/>
              </a:ext>
            </a:extLst>
          </p:cNvPr>
          <p:cNvSpPr/>
          <p:nvPr/>
        </p:nvSpPr>
        <p:spPr>
          <a:xfrm>
            <a:off x="4133653" y="835511"/>
            <a:ext cx="2661700" cy="231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816BDE-CC15-4364-BA17-D957B42BC558}"/>
              </a:ext>
            </a:extLst>
          </p:cNvPr>
          <p:cNvSpPr txBox="1"/>
          <p:nvPr/>
        </p:nvSpPr>
        <p:spPr>
          <a:xfrm>
            <a:off x="4237596" y="824758"/>
            <a:ext cx="2661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ED7D31"/>
                </a:solidFill>
              </a:rPr>
              <a:t>The item has been deleted from your list</a:t>
            </a:r>
          </a:p>
        </p:txBody>
      </p:sp>
    </p:spTree>
    <p:extLst>
      <p:ext uri="{BB962C8B-B14F-4D97-AF65-F5344CB8AC3E}">
        <p14:creationId xmlns:p14="http://schemas.microsoft.com/office/powerpoint/2010/main" val="2804042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0139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6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33" name="Picture 32">
            <a:hlinkClick r:id="rId2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DBAE2-3A17-420B-B4E3-570774AD8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79" y="2136687"/>
            <a:ext cx="4102311" cy="3397425"/>
          </a:xfrm>
          <a:prstGeom prst="rect">
            <a:avLst/>
          </a:prstGeom>
        </p:spPr>
      </p:pic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id="{A28BC6CF-5EEF-4718-9D06-5D17414B0E80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09EA7883-7132-4521-9905-C4041B425DFB}"/>
              </a:ext>
            </a:extLst>
          </p:cNvPr>
          <p:cNvSpPr txBox="1"/>
          <p:nvPr/>
        </p:nvSpPr>
        <p:spPr>
          <a:xfrm>
            <a:off x="3421930" y="1249051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Sainsbury’s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EDA9209-C9C8-4B6F-85B9-3C431C319FD6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ction Button: Blank 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599C2E7-1DC6-4CF9-8873-16C76D00EB18}"/>
              </a:ext>
            </a:extLst>
          </p:cNvPr>
          <p:cNvSpPr/>
          <p:nvPr/>
        </p:nvSpPr>
        <p:spPr>
          <a:xfrm>
            <a:off x="5446613" y="3205213"/>
            <a:ext cx="896436" cy="223787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Blank 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667DDBAC-2FDF-49E9-8768-123E23A9F99E}"/>
              </a:ext>
            </a:extLst>
          </p:cNvPr>
          <p:cNvSpPr/>
          <p:nvPr/>
        </p:nvSpPr>
        <p:spPr>
          <a:xfrm>
            <a:off x="6431092" y="2954867"/>
            <a:ext cx="706307" cy="362239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ction Button: Blank 1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B14786D-53C5-47DE-84F4-2683D7883C8D}"/>
              </a:ext>
            </a:extLst>
          </p:cNvPr>
          <p:cNvSpPr/>
          <p:nvPr/>
        </p:nvSpPr>
        <p:spPr>
          <a:xfrm>
            <a:off x="5534656" y="4345224"/>
            <a:ext cx="896436" cy="223787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ction Button: Blank 1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38FE79C8-BFE5-4D41-88B9-A16239C29AF7}"/>
              </a:ext>
            </a:extLst>
          </p:cNvPr>
          <p:cNvSpPr/>
          <p:nvPr/>
        </p:nvSpPr>
        <p:spPr>
          <a:xfrm>
            <a:off x="3839819" y="4619809"/>
            <a:ext cx="833781" cy="206191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68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33" name="Picture 32">
            <a:hlinkClick r:id="rId2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DBAE2-3A17-420B-B4E3-570774AD8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79" y="2136687"/>
            <a:ext cx="4102311" cy="33974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8BC6CF-5EEF-4718-9D06-5D17414B0E80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09EA7883-7132-4521-9905-C4041B425DFB}"/>
              </a:ext>
            </a:extLst>
          </p:cNvPr>
          <p:cNvSpPr txBox="1"/>
          <p:nvPr/>
        </p:nvSpPr>
        <p:spPr>
          <a:xfrm>
            <a:off x="3421930" y="1249051"/>
            <a:ext cx="401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Sainsbury’s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EDA9209-C9C8-4B6F-85B9-3C431C319FD6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7D1D2-142A-4499-9F9A-FE8FE30EF13F}"/>
              </a:ext>
            </a:extLst>
          </p:cNvPr>
          <p:cNvSpPr/>
          <p:nvPr/>
        </p:nvSpPr>
        <p:spPr>
          <a:xfrm>
            <a:off x="3341444" y="1703963"/>
            <a:ext cx="4087777" cy="2550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hlinkClick r:id="rId6" action="ppaction://hlinksldjump"/>
            <a:extLst>
              <a:ext uri="{FF2B5EF4-FFF2-40B4-BE49-F238E27FC236}">
                <a16:creationId xmlns:a16="http://schemas.microsoft.com/office/drawing/2014/main" id="{C25A7AD1-7508-4378-9850-801AC4F89ED7}"/>
              </a:ext>
            </a:extLst>
          </p:cNvPr>
          <p:cNvSpPr txBox="1"/>
          <p:nvPr/>
        </p:nvSpPr>
        <p:spPr>
          <a:xfrm>
            <a:off x="3421929" y="1773524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Tesco</a:t>
            </a:r>
          </a:p>
        </p:txBody>
      </p:sp>
      <p:sp>
        <p:nvSpPr>
          <p:cNvPr id="12" name="TextBox 11">
            <a:hlinkClick r:id="rId5" action="ppaction://hlinksldjump"/>
            <a:extLst>
              <a:ext uri="{FF2B5EF4-FFF2-40B4-BE49-F238E27FC236}">
                <a16:creationId xmlns:a16="http://schemas.microsoft.com/office/drawing/2014/main" id="{D29CCCAE-9F06-41B7-B91C-67ED4BAC94D0}"/>
              </a:ext>
            </a:extLst>
          </p:cNvPr>
          <p:cNvSpPr txBox="1"/>
          <p:nvPr/>
        </p:nvSpPr>
        <p:spPr>
          <a:xfrm>
            <a:off x="3421925" y="2337725"/>
            <a:ext cx="400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Sainsbury’s</a:t>
            </a:r>
          </a:p>
        </p:txBody>
      </p:sp>
      <p:sp>
        <p:nvSpPr>
          <p:cNvPr id="16" name="TextBox 15">
            <a:hlinkClick r:id="rId7" action="ppaction://hlinksldjump"/>
            <a:extLst>
              <a:ext uri="{FF2B5EF4-FFF2-40B4-BE49-F238E27FC236}">
                <a16:creationId xmlns:a16="http://schemas.microsoft.com/office/drawing/2014/main" id="{8E3CC93A-4769-4B12-8BA3-26F090999365}"/>
              </a:ext>
            </a:extLst>
          </p:cNvPr>
          <p:cNvSpPr txBox="1"/>
          <p:nvPr/>
        </p:nvSpPr>
        <p:spPr>
          <a:xfrm>
            <a:off x="3421922" y="3007430"/>
            <a:ext cx="400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Corner Shops</a:t>
            </a:r>
          </a:p>
        </p:txBody>
      </p:sp>
      <p:sp>
        <p:nvSpPr>
          <p:cNvPr id="17" name="TextBox 16">
            <a:hlinkClick r:id="rId8" action="ppaction://hlinksldjump"/>
            <a:extLst>
              <a:ext uri="{FF2B5EF4-FFF2-40B4-BE49-F238E27FC236}">
                <a16:creationId xmlns:a16="http://schemas.microsoft.com/office/drawing/2014/main" id="{5B615E37-F40A-49C8-9070-ED4D91DD53CD}"/>
              </a:ext>
            </a:extLst>
          </p:cNvPr>
          <p:cNvSpPr txBox="1"/>
          <p:nvPr/>
        </p:nvSpPr>
        <p:spPr>
          <a:xfrm>
            <a:off x="3421922" y="3664134"/>
            <a:ext cx="400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Markets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0EF5F-FFCB-4F63-99F0-9AEBE0C49339}"/>
              </a:ext>
            </a:extLst>
          </p:cNvPr>
          <p:cNvCxnSpPr/>
          <p:nvPr/>
        </p:nvCxnSpPr>
        <p:spPr>
          <a:xfrm>
            <a:off x="3341443" y="2237555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85E64E-F02D-4177-BE1C-6BF064191F64}"/>
              </a:ext>
            </a:extLst>
          </p:cNvPr>
          <p:cNvCxnSpPr/>
          <p:nvPr/>
        </p:nvCxnSpPr>
        <p:spPr>
          <a:xfrm>
            <a:off x="3341443" y="2847128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E1AE5F-FED2-4824-A80A-722B6AA3D1BB}"/>
              </a:ext>
            </a:extLst>
          </p:cNvPr>
          <p:cNvCxnSpPr/>
          <p:nvPr/>
        </p:nvCxnSpPr>
        <p:spPr>
          <a:xfrm>
            <a:off x="3341443" y="3526762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5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33" name="Picture 32">
            <a:hlinkClick r:id="rId2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8BC6CF-5EEF-4718-9D06-5D17414B0E80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hlinkClick r:id="rId4" action="ppaction://hlinksldjump"/>
            <a:extLst>
              <a:ext uri="{FF2B5EF4-FFF2-40B4-BE49-F238E27FC236}">
                <a16:creationId xmlns:a16="http://schemas.microsoft.com/office/drawing/2014/main" id="{09EA7883-7132-4521-9905-C4041B425DFB}"/>
              </a:ext>
            </a:extLst>
          </p:cNvPr>
          <p:cNvSpPr txBox="1"/>
          <p:nvPr/>
        </p:nvSpPr>
        <p:spPr>
          <a:xfrm>
            <a:off x="3421930" y="1249051"/>
            <a:ext cx="382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Tesco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EDA9209-C9C8-4B6F-85B9-3C431C319FD6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B7AA7-9E53-4A6A-AC58-38252B2A1D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85" y="2059983"/>
            <a:ext cx="4115029" cy="3548966"/>
          </a:xfrm>
          <a:prstGeom prst="rect">
            <a:avLst/>
          </a:prstGeom>
        </p:spPr>
      </p:pic>
      <p:sp>
        <p:nvSpPr>
          <p:cNvPr id="3" name="Action Button: Blank 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36CD85F-8021-4BDD-A272-0F0682D911EA}"/>
              </a:ext>
            </a:extLst>
          </p:cNvPr>
          <p:cNvSpPr/>
          <p:nvPr/>
        </p:nvSpPr>
        <p:spPr>
          <a:xfrm>
            <a:off x="6029325" y="3781425"/>
            <a:ext cx="247650" cy="285750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59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5E4174-80B7-4EEB-800F-F160CED49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45" y="2050694"/>
            <a:ext cx="4115029" cy="3548966"/>
          </a:xfrm>
          <a:prstGeom prst="rect">
            <a:avLst/>
          </a:prstGeom>
        </p:spPr>
      </p:pic>
      <p:pic>
        <p:nvPicPr>
          <p:cNvPr id="33" name="Picture 32">
            <a:hlinkClick r:id="rId3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8BC6CF-5EEF-4718-9D06-5D17414B0E80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09EA7883-7132-4521-9905-C4041B425DFB}"/>
              </a:ext>
            </a:extLst>
          </p:cNvPr>
          <p:cNvSpPr txBox="1"/>
          <p:nvPr/>
        </p:nvSpPr>
        <p:spPr>
          <a:xfrm>
            <a:off x="3421930" y="1249051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Tesco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EDA9209-C9C8-4B6F-85B9-3C431C319FD6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ECC40D-8854-4B06-BEFE-A3BF72B9B28A}"/>
              </a:ext>
            </a:extLst>
          </p:cNvPr>
          <p:cNvSpPr/>
          <p:nvPr/>
        </p:nvSpPr>
        <p:spPr>
          <a:xfrm>
            <a:off x="3341446" y="1703963"/>
            <a:ext cx="4087777" cy="2550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hlinkClick r:id="rId5" action="ppaction://hlinksldjump"/>
            <a:extLst>
              <a:ext uri="{FF2B5EF4-FFF2-40B4-BE49-F238E27FC236}">
                <a16:creationId xmlns:a16="http://schemas.microsoft.com/office/drawing/2014/main" id="{E9215B53-80BE-46A0-9123-2E285FE67527}"/>
              </a:ext>
            </a:extLst>
          </p:cNvPr>
          <p:cNvSpPr txBox="1"/>
          <p:nvPr/>
        </p:nvSpPr>
        <p:spPr>
          <a:xfrm>
            <a:off x="3421931" y="1773524"/>
            <a:ext cx="40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Tesco</a:t>
            </a:r>
          </a:p>
        </p:txBody>
      </p:sp>
      <p:sp>
        <p:nvSpPr>
          <p:cNvPr id="11" name="TextBox 10">
            <a:hlinkClick r:id="rId6" action="ppaction://hlinksldjump"/>
            <a:extLst>
              <a:ext uri="{FF2B5EF4-FFF2-40B4-BE49-F238E27FC236}">
                <a16:creationId xmlns:a16="http://schemas.microsoft.com/office/drawing/2014/main" id="{B604FA0B-4CB0-4D75-AD6D-7BC2B5D53B7D}"/>
              </a:ext>
            </a:extLst>
          </p:cNvPr>
          <p:cNvSpPr txBox="1"/>
          <p:nvPr/>
        </p:nvSpPr>
        <p:spPr>
          <a:xfrm>
            <a:off x="3421927" y="2337725"/>
            <a:ext cx="400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Sainsbury’s</a:t>
            </a:r>
          </a:p>
        </p:txBody>
      </p:sp>
      <p:sp>
        <p:nvSpPr>
          <p:cNvPr id="12" name="TextBox 11">
            <a:hlinkClick r:id="rId7" action="ppaction://hlinksldjump"/>
            <a:extLst>
              <a:ext uri="{FF2B5EF4-FFF2-40B4-BE49-F238E27FC236}">
                <a16:creationId xmlns:a16="http://schemas.microsoft.com/office/drawing/2014/main" id="{62BB094C-7D72-494B-A777-8CE4DC343580}"/>
              </a:ext>
            </a:extLst>
          </p:cNvPr>
          <p:cNvSpPr txBox="1"/>
          <p:nvPr/>
        </p:nvSpPr>
        <p:spPr>
          <a:xfrm>
            <a:off x="3421924" y="3007430"/>
            <a:ext cx="40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Corner Shops</a:t>
            </a:r>
          </a:p>
        </p:txBody>
      </p:sp>
      <p:sp>
        <p:nvSpPr>
          <p:cNvPr id="16" name="TextBox 15">
            <a:hlinkClick r:id="rId8" action="ppaction://hlinksldjump"/>
            <a:extLst>
              <a:ext uri="{FF2B5EF4-FFF2-40B4-BE49-F238E27FC236}">
                <a16:creationId xmlns:a16="http://schemas.microsoft.com/office/drawing/2014/main" id="{89E524BE-20F1-4918-B2E3-78B5BA925F9E}"/>
              </a:ext>
            </a:extLst>
          </p:cNvPr>
          <p:cNvSpPr txBox="1"/>
          <p:nvPr/>
        </p:nvSpPr>
        <p:spPr>
          <a:xfrm>
            <a:off x="3421924" y="3664134"/>
            <a:ext cx="40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Markets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E8174F-1DB6-4E00-93D6-14E720D6E9E6}"/>
              </a:ext>
            </a:extLst>
          </p:cNvPr>
          <p:cNvCxnSpPr/>
          <p:nvPr/>
        </p:nvCxnSpPr>
        <p:spPr>
          <a:xfrm>
            <a:off x="3341445" y="2237555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70AC10-7AF7-4D3E-A3BC-AA1FE617CA78}"/>
              </a:ext>
            </a:extLst>
          </p:cNvPr>
          <p:cNvCxnSpPr/>
          <p:nvPr/>
        </p:nvCxnSpPr>
        <p:spPr>
          <a:xfrm>
            <a:off x="3341445" y="2847128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8D8532-01DE-49AF-997A-8B3F90BC0AE4}"/>
              </a:ext>
            </a:extLst>
          </p:cNvPr>
          <p:cNvCxnSpPr/>
          <p:nvPr/>
        </p:nvCxnSpPr>
        <p:spPr>
          <a:xfrm>
            <a:off x="3341445" y="3526762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6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11390</TotalTime>
  <Words>1616</Words>
  <Application>Microsoft Office PowerPoint</Application>
  <PresentationFormat>Widescreen</PresentationFormat>
  <Paragraphs>740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Yu Gothic UI</vt:lpstr>
      <vt:lpstr>Arial</vt:lpstr>
      <vt:lpstr>Calibri</vt:lpstr>
      <vt:lpstr>Calibri Light</vt:lpstr>
      <vt:lpstr>Rockwell</vt:lpstr>
      <vt:lpstr>Vivaldi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 Podvezko</dc:creator>
  <cp:lastModifiedBy>Edgar Podvezko</cp:lastModifiedBy>
  <cp:revision>270</cp:revision>
  <dcterms:created xsi:type="dcterms:W3CDTF">2019-03-09T17:12:32Z</dcterms:created>
  <dcterms:modified xsi:type="dcterms:W3CDTF">2019-04-22T21:34:08Z</dcterms:modified>
</cp:coreProperties>
</file>