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90" r:id="rId2"/>
    <p:sldId id="317" r:id="rId3"/>
    <p:sldId id="277" r:id="rId4"/>
    <p:sldId id="259" r:id="rId5"/>
    <p:sldId id="268" r:id="rId6"/>
    <p:sldId id="269" r:id="rId7"/>
    <p:sldId id="260" r:id="rId8"/>
    <p:sldId id="276" r:id="rId9"/>
    <p:sldId id="270" r:id="rId10"/>
    <p:sldId id="273" r:id="rId11"/>
    <p:sldId id="271" r:id="rId12"/>
    <p:sldId id="274" r:id="rId13"/>
    <p:sldId id="272" r:id="rId14"/>
    <p:sldId id="275" r:id="rId15"/>
    <p:sldId id="261" r:id="rId16"/>
    <p:sldId id="280" r:id="rId17"/>
    <p:sldId id="281" r:id="rId18"/>
    <p:sldId id="262" r:id="rId19"/>
    <p:sldId id="263" r:id="rId20"/>
    <p:sldId id="278" r:id="rId21"/>
    <p:sldId id="279" r:id="rId22"/>
    <p:sldId id="297" r:id="rId23"/>
    <p:sldId id="264" r:id="rId24"/>
    <p:sldId id="265" r:id="rId25"/>
    <p:sldId id="299" r:id="rId26"/>
    <p:sldId id="298" r:id="rId27"/>
    <p:sldId id="266" r:id="rId28"/>
    <p:sldId id="267" r:id="rId29"/>
    <p:sldId id="307" r:id="rId30"/>
    <p:sldId id="300" r:id="rId31"/>
    <p:sldId id="301" r:id="rId32"/>
    <p:sldId id="283" r:id="rId33"/>
    <p:sldId id="284" r:id="rId34"/>
    <p:sldId id="302" r:id="rId35"/>
    <p:sldId id="303" r:id="rId36"/>
    <p:sldId id="285" r:id="rId37"/>
    <p:sldId id="306" r:id="rId38"/>
    <p:sldId id="304" r:id="rId39"/>
    <p:sldId id="305" r:id="rId40"/>
    <p:sldId id="286" r:id="rId41"/>
    <p:sldId id="287" r:id="rId42"/>
    <p:sldId id="288" r:id="rId43"/>
    <p:sldId id="308" r:id="rId44"/>
    <p:sldId id="309" r:id="rId45"/>
    <p:sldId id="289" r:id="rId46"/>
    <p:sldId id="310" r:id="rId47"/>
    <p:sldId id="311" r:id="rId48"/>
    <p:sldId id="313" r:id="rId49"/>
    <p:sldId id="314" r:id="rId50"/>
    <p:sldId id="292" r:id="rId51"/>
    <p:sldId id="296" r:id="rId52"/>
    <p:sldId id="315" r:id="rId53"/>
    <p:sldId id="316" r:id="rId54"/>
    <p:sldId id="29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gar Podvezko" initials="EP" lastIdx="1" clrIdx="0">
    <p:extLst>
      <p:ext uri="{19B8F6BF-5375-455C-9EA6-DF929625EA0E}">
        <p15:presenceInfo xmlns:p15="http://schemas.microsoft.com/office/powerpoint/2012/main" userId="a8f528282dc905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599DDB"/>
    <a:srgbClr val="ED7D31"/>
    <a:srgbClr val="CDD3D9"/>
    <a:srgbClr val="58267E"/>
    <a:srgbClr val="EE8E1F"/>
    <a:srgbClr val="4B80C0"/>
    <a:srgbClr val="488FCE"/>
    <a:srgbClr val="ED7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4F0D8-443C-3E27-DEF7-4A02FA53ABC0}" v="1" dt="2019-04-30T18:57:05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Podvezko" userId="S::podvezke@uni.coventry.ac.uk::3129bc40-7ace-4eeb-9211-a0b5731c960c" providerId="AD" clId="Web-{11B4F0D8-443C-3E27-DEF7-4A02FA53ABC0}"/>
    <pc:docChg chg="modSld">
      <pc:chgData name="Edgar Podvezko" userId="S::podvezke@uni.coventry.ac.uk::3129bc40-7ace-4eeb-9211-a0b5731c960c" providerId="AD" clId="Web-{11B4F0D8-443C-3E27-DEF7-4A02FA53ABC0}" dt="2019-04-30T18:57:05.071" v="1" actId="1076"/>
      <pc:docMkLst>
        <pc:docMk/>
      </pc:docMkLst>
      <pc:sldChg chg="modSp">
        <pc:chgData name="Edgar Podvezko" userId="S::podvezke@uni.coventry.ac.uk::3129bc40-7ace-4eeb-9211-a0b5731c960c" providerId="AD" clId="Web-{11B4F0D8-443C-3E27-DEF7-4A02FA53ABC0}" dt="2019-04-30T18:57:05.071" v="1" actId="1076"/>
        <pc:sldMkLst>
          <pc:docMk/>
          <pc:sldMk cId="1419439687" sldId="278"/>
        </pc:sldMkLst>
        <pc:picChg chg="mod">
          <ac:chgData name="Edgar Podvezko" userId="S::podvezke@uni.coventry.ac.uk::3129bc40-7ace-4eeb-9211-a0b5731c960c" providerId="AD" clId="Web-{11B4F0D8-443C-3E27-DEF7-4A02FA53ABC0}" dt="2019-04-30T18:57:05.071" v="1" actId="1076"/>
          <ac:picMkLst>
            <pc:docMk/>
            <pc:sldMk cId="1419439687" sldId="278"/>
            <ac:picMk id="10" creationId="{DB889A8E-AC8A-444E-B3CF-70B70CD9EA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FA412-6E4C-4D59-94AD-6853BF811688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9A3C2-50DC-4821-BEFD-AE6BB88B4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3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0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1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61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5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5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4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72A9-3029-4821-93FE-387ADBD37FDD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A835-EE33-4505-A4D9-AF148DF9E9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1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9.xml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4.xml"/><Relationship Id="rId5" Type="http://schemas.openxmlformats.org/officeDocument/2006/relationships/image" Target="../media/image2.svg"/><Relationship Id="rId15" Type="http://schemas.openxmlformats.org/officeDocument/2006/relationships/slide" Target="slide11.xml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12" Type="http://schemas.openxmlformats.org/officeDocument/2006/relationships/slide" Target="slide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slide" Target="slide12.xml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11.xml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4.xml"/><Relationship Id="rId5" Type="http://schemas.openxmlformats.org/officeDocument/2006/relationships/image" Target="../media/image2.svg"/><Relationship Id="rId15" Type="http://schemas.openxmlformats.org/officeDocument/2006/relationships/slide" Target="slide7.xml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0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13.xml"/><Relationship Id="rId2" Type="http://schemas.openxmlformats.org/officeDocument/2006/relationships/image" Target="../media/image8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5" Type="http://schemas.openxmlformats.org/officeDocument/2006/relationships/slide" Target="slide7.xml"/><Relationship Id="rId10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7.xml"/><Relationship Id="rId17" Type="http://schemas.openxmlformats.org/officeDocument/2006/relationships/image" Target="../media/image6.svg"/><Relationship Id="rId2" Type="http://schemas.openxmlformats.org/officeDocument/2006/relationships/image" Target="../media/image8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slide" Target="slide18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9.xml"/><Relationship Id="rId17" Type="http://schemas.openxmlformats.org/officeDocument/2006/relationships/image" Target="../media/image6.svg"/><Relationship Id="rId2" Type="http://schemas.openxmlformats.org/officeDocument/2006/relationships/image" Target="../media/image8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slide" Target="slide32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2.svg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slide" Target="slide11.xml"/><Relationship Id="rId4" Type="http://schemas.openxmlformats.org/officeDocument/2006/relationships/image" Target="../media/image12.pn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4.xml"/><Relationship Id="rId18" Type="http://schemas.openxmlformats.org/officeDocument/2006/relationships/image" Target="../media/image23.jpg"/><Relationship Id="rId3" Type="http://schemas.openxmlformats.org/officeDocument/2006/relationships/image" Target="../media/image9.svg"/><Relationship Id="rId21" Type="http://schemas.openxmlformats.org/officeDocument/2006/relationships/slide" Target="slide23.xml"/><Relationship Id="rId7" Type="http://schemas.openxmlformats.org/officeDocument/2006/relationships/image" Target="../media/image4.svg"/><Relationship Id="rId12" Type="http://schemas.openxmlformats.org/officeDocument/2006/relationships/slide" Target="slide27.xml"/><Relationship Id="rId17" Type="http://schemas.openxmlformats.org/officeDocument/2006/relationships/image" Target="../media/image22.sv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19.xml"/><Relationship Id="rId5" Type="http://schemas.openxmlformats.org/officeDocument/2006/relationships/image" Target="../media/image2.svg"/><Relationship Id="rId15" Type="http://schemas.openxmlformats.org/officeDocument/2006/relationships/slide" Target="slide7.xml"/><Relationship Id="rId10" Type="http://schemas.openxmlformats.org/officeDocument/2006/relationships/image" Target="../media/image12.pn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0.xml"/><Relationship Id="rId18" Type="http://schemas.openxmlformats.org/officeDocument/2006/relationships/image" Target="../media/image23.jp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26.jpeg"/><Relationship Id="rId17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5.jp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10" Type="http://schemas.openxmlformats.org/officeDocument/2006/relationships/image" Target="../media/image24.jp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sv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1.xml"/><Relationship Id="rId18" Type="http://schemas.openxmlformats.org/officeDocument/2006/relationships/image" Target="../media/image12.png"/><Relationship Id="rId3" Type="http://schemas.openxmlformats.org/officeDocument/2006/relationships/image" Target="../media/image9.svg"/><Relationship Id="rId21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26.jpeg"/><Relationship Id="rId17" Type="http://schemas.openxmlformats.org/officeDocument/2006/relationships/image" Target="../media/image22.sv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5.jpg"/><Relationship Id="rId5" Type="http://schemas.openxmlformats.org/officeDocument/2006/relationships/image" Target="../media/image2.svg"/><Relationship Id="rId15" Type="http://schemas.openxmlformats.org/officeDocument/2006/relationships/slide" Target="slide18.xml"/><Relationship Id="rId10" Type="http://schemas.openxmlformats.org/officeDocument/2006/relationships/image" Target="../media/image24.jpg"/><Relationship Id="rId19" Type="http://schemas.openxmlformats.org/officeDocument/2006/relationships/image" Target="../media/image23.jp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0.xml"/><Relationship Id="rId18" Type="http://schemas.openxmlformats.org/officeDocument/2006/relationships/image" Target="../media/image23.jp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26.jpeg"/><Relationship Id="rId17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5.jp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10" Type="http://schemas.openxmlformats.org/officeDocument/2006/relationships/image" Target="../media/image24.jp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0.xml"/><Relationship Id="rId18" Type="http://schemas.openxmlformats.org/officeDocument/2006/relationships/image" Target="../media/image27.png"/><Relationship Id="rId3" Type="http://schemas.openxmlformats.org/officeDocument/2006/relationships/image" Target="../media/image9.svg"/><Relationship Id="rId21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image" Target="../media/image26.jpeg"/><Relationship Id="rId17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5.jpg"/><Relationship Id="rId24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23" Type="http://schemas.openxmlformats.org/officeDocument/2006/relationships/image" Target="../media/image5.png"/><Relationship Id="rId10" Type="http://schemas.openxmlformats.org/officeDocument/2006/relationships/image" Target="../media/image24.jpg"/><Relationship Id="rId19" Type="http://schemas.openxmlformats.org/officeDocument/2006/relationships/image" Target="../media/image28.sv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18.xml"/><Relationship Id="rId22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33.jpeg"/><Relationship Id="rId17" Type="http://schemas.openxmlformats.org/officeDocument/2006/relationships/image" Target="../media/image22.sv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2.jpeg"/><Relationship Id="rId5" Type="http://schemas.openxmlformats.org/officeDocument/2006/relationships/image" Target="../media/image2.svg"/><Relationship Id="rId15" Type="http://schemas.openxmlformats.org/officeDocument/2006/relationships/slide" Target="slide18.xml"/><Relationship Id="rId10" Type="http://schemas.openxmlformats.org/officeDocument/2006/relationships/image" Target="../media/image31.jpeg"/><Relationship Id="rId19" Type="http://schemas.openxmlformats.org/officeDocument/2006/relationships/image" Target="../media/image23.jp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5.xml"/><Relationship Id="rId18" Type="http://schemas.openxmlformats.org/officeDocument/2006/relationships/image" Target="../media/image23.jp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36.jpeg"/><Relationship Id="rId17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5.jpe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10" Type="http://schemas.openxmlformats.org/officeDocument/2006/relationships/image" Target="../media/image34.jpe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18.xml"/><Relationship Id="rId18" Type="http://schemas.openxmlformats.org/officeDocument/2006/relationships/image" Target="../media/image23.jp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36.jpeg"/><Relationship Id="rId17" Type="http://schemas.openxmlformats.org/officeDocument/2006/relationships/slide" Target="slide24.xml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5.jpeg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image" Target="../media/image34.jpe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18.xml"/><Relationship Id="rId18" Type="http://schemas.openxmlformats.org/officeDocument/2006/relationships/image" Target="../media/image28.svg"/><Relationship Id="rId3" Type="http://schemas.openxmlformats.org/officeDocument/2006/relationships/image" Target="../media/image9.svg"/><Relationship Id="rId21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36.jpe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5.jpeg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image" Target="../media/image34.jpeg"/><Relationship Id="rId19" Type="http://schemas.openxmlformats.org/officeDocument/2006/relationships/image" Target="../media/image23.jp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18.xml"/><Relationship Id="rId18" Type="http://schemas.openxmlformats.org/officeDocument/2006/relationships/image" Target="../media/image5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39.jpeg"/><Relationship Id="rId17" Type="http://schemas.openxmlformats.org/officeDocument/2006/relationships/image" Target="../media/image23.jp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8.jpeg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image" Target="../media/image37.jpeg"/><Relationship Id="rId19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9.xml"/><Relationship Id="rId18" Type="http://schemas.openxmlformats.org/officeDocument/2006/relationships/image" Target="../media/image23.jp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42.jpeg"/><Relationship Id="rId17" Type="http://schemas.openxmlformats.org/officeDocument/2006/relationships/image" Target="../media/image22.sv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1.jpeg"/><Relationship Id="rId5" Type="http://schemas.openxmlformats.org/officeDocument/2006/relationships/image" Target="../media/image2.svg"/><Relationship Id="rId15" Type="http://schemas.openxmlformats.org/officeDocument/2006/relationships/slide" Target="slide18.xml"/><Relationship Id="rId10" Type="http://schemas.openxmlformats.org/officeDocument/2006/relationships/image" Target="../media/image40.jpe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8.xml"/><Relationship Id="rId18" Type="http://schemas.openxmlformats.org/officeDocument/2006/relationships/image" Target="../media/image22.svg"/><Relationship Id="rId3" Type="http://schemas.openxmlformats.org/officeDocument/2006/relationships/image" Target="../media/image9.svg"/><Relationship Id="rId21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42.jpeg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slide" Target="slide1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1.jpe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image" Target="../media/image40.jpeg"/><Relationship Id="rId19" Type="http://schemas.openxmlformats.org/officeDocument/2006/relationships/image" Target="../media/image23.jp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12" Type="http://schemas.openxmlformats.org/officeDocument/2006/relationships/image" Target="../media/image4.svg"/><Relationship Id="rId2" Type="http://schemas.openxmlformats.org/officeDocument/2006/relationships/slide" Target="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2.svg"/><Relationship Id="rId4" Type="http://schemas.openxmlformats.org/officeDocument/2006/relationships/image" Target="../media/image12.png"/><Relationship Id="rId9" Type="http://schemas.openxmlformats.org/officeDocument/2006/relationships/image" Target="../media/image1.png"/><Relationship Id="rId14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9.xml"/><Relationship Id="rId18" Type="http://schemas.openxmlformats.org/officeDocument/2006/relationships/image" Target="../media/image23.jp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42.jpeg"/><Relationship Id="rId17" Type="http://schemas.openxmlformats.org/officeDocument/2006/relationships/image" Target="../media/image22.sv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1.jpeg"/><Relationship Id="rId5" Type="http://schemas.openxmlformats.org/officeDocument/2006/relationships/image" Target="../media/image2.svg"/><Relationship Id="rId15" Type="http://schemas.openxmlformats.org/officeDocument/2006/relationships/slide" Target="slide18.xml"/><Relationship Id="rId10" Type="http://schemas.openxmlformats.org/officeDocument/2006/relationships/image" Target="../media/image40.jpe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image" Target="../media/image28.svg"/><Relationship Id="rId3" Type="http://schemas.openxmlformats.org/officeDocument/2006/relationships/image" Target="../media/image9.svg"/><Relationship Id="rId21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42.jpe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1.jpe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10" Type="http://schemas.openxmlformats.org/officeDocument/2006/relationships/image" Target="../media/image40.jpeg"/><Relationship Id="rId19" Type="http://schemas.openxmlformats.org/officeDocument/2006/relationships/image" Target="../media/image23.jp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9.xml"/><Relationship Id="rId18" Type="http://schemas.openxmlformats.org/officeDocument/2006/relationships/image" Target="../media/image6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40.xml"/><Relationship Id="rId17" Type="http://schemas.openxmlformats.org/officeDocument/2006/relationships/image" Target="../media/image5.png"/><Relationship Id="rId2" Type="http://schemas.openxmlformats.org/officeDocument/2006/relationships/image" Target="../media/image8.png"/><Relationship Id="rId16" Type="http://schemas.openxmlformats.org/officeDocument/2006/relationships/image" Target="../media/image4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33.xml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image" Target="../media/image12.png"/><Relationship Id="rId19" Type="http://schemas.openxmlformats.org/officeDocument/2006/relationships/slide" Target="slide36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5.jpg"/><Relationship Id="rId18" Type="http://schemas.openxmlformats.org/officeDocument/2006/relationships/image" Target="../media/image22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44.jpg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slide" Target="slide32.xml"/><Relationship Id="rId20" Type="http://schemas.openxmlformats.org/officeDocument/2006/relationships/image" Target="../media/image4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slide" Target="slide34.xml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5.jpg"/><Relationship Id="rId18" Type="http://schemas.openxmlformats.org/officeDocument/2006/relationships/image" Target="../media/image22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44.jpg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slide" Target="slide32.xml"/><Relationship Id="rId20" Type="http://schemas.openxmlformats.org/officeDocument/2006/relationships/image" Target="../media/image4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slide" Target="slide33.xml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46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5.jpg"/><Relationship Id="rId18" Type="http://schemas.openxmlformats.org/officeDocument/2006/relationships/image" Target="../media/image12.png"/><Relationship Id="rId3" Type="http://schemas.openxmlformats.org/officeDocument/2006/relationships/image" Target="../media/image9.svg"/><Relationship Id="rId21" Type="http://schemas.openxmlformats.org/officeDocument/2006/relationships/image" Target="../media/image43.gif"/><Relationship Id="rId7" Type="http://schemas.openxmlformats.org/officeDocument/2006/relationships/image" Target="../media/image4.svg"/><Relationship Id="rId12" Type="http://schemas.openxmlformats.org/officeDocument/2006/relationships/image" Target="../media/image44.jpg"/><Relationship Id="rId17" Type="http://schemas.openxmlformats.org/officeDocument/2006/relationships/image" Target="../media/image22.sv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slide" Target="slide32.xml"/><Relationship Id="rId10" Type="http://schemas.openxmlformats.org/officeDocument/2006/relationships/image" Target="../media/image5.png"/><Relationship Id="rId19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46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7.xml"/><Relationship Id="rId18" Type="http://schemas.openxmlformats.org/officeDocument/2006/relationships/image" Target="../media/image43.gif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49.jpg"/><Relationship Id="rId17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8.jp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10" Type="http://schemas.openxmlformats.org/officeDocument/2006/relationships/image" Target="../media/image47.jp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6.xml"/><Relationship Id="rId18" Type="http://schemas.openxmlformats.org/officeDocument/2006/relationships/image" Target="../media/image12.png"/><Relationship Id="rId3" Type="http://schemas.openxmlformats.org/officeDocument/2006/relationships/image" Target="../media/image9.svg"/><Relationship Id="rId21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49.jpg"/><Relationship Id="rId17" Type="http://schemas.openxmlformats.org/officeDocument/2006/relationships/image" Target="../media/image22.sv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8.jpg"/><Relationship Id="rId5" Type="http://schemas.openxmlformats.org/officeDocument/2006/relationships/image" Target="../media/image2.svg"/><Relationship Id="rId15" Type="http://schemas.openxmlformats.org/officeDocument/2006/relationships/slide" Target="slide32.xml"/><Relationship Id="rId10" Type="http://schemas.openxmlformats.org/officeDocument/2006/relationships/image" Target="../media/image47.jpg"/><Relationship Id="rId19" Type="http://schemas.openxmlformats.org/officeDocument/2006/relationships/image" Target="../media/image43.gif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7.xml"/><Relationship Id="rId18" Type="http://schemas.openxmlformats.org/officeDocument/2006/relationships/image" Target="../media/image43.gif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49.jpg"/><Relationship Id="rId17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8.jp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10" Type="http://schemas.openxmlformats.org/officeDocument/2006/relationships/image" Target="../media/image47.jp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3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6.xml"/><Relationship Id="rId18" Type="http://schemas.openxmlformats.org/officeDocument/2006/relationships/image" Target="../media/image27.png"/><Relationship Id="rId3" Type="http://schemas.openxmlformats.org/officeDocument/2006/relationships/image" Target="../media/image9.svg"/><Relationship Id="rId21" Type="http://schemas.openxmlformats.org/officeDocument/2006/relationships/image" Target="../media/image43.gif"/><Relationship Id="rId7" Type="http://schemas.openxmlformats.org/officeDocument/2006/relationships/image" Target="../media/image4.svg"/><Relationship Id="rId12" Type="http://schemas.openxmlformats.org/officeDocument/2006/relationships/image" Target="../media/image49.jpg"/><Relationship Id="rId17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slide" Target="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8.jp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23" Type="http://schemas.openxmlformats.org/officeDocument/2006/relationships/image" Target="../media/image6.svg"/><Relationship Id="rId10" Type="http://schemas.openxmlformats.org/officeDocument/2006/relationships/image" Target="../media/image47.jpg"/><Relationship Id="rId19" Type="http://schemas.openxmlformats.org/officeDocument/2006/relationships/image" Target="../media/image28.sv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32.xml"/><Relationship Id="rId2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12" Type="http://schemas.openxmlformats.org/officeDocument/2006/relationships/image" Target="../media/image9.sv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4.svg"/><Relationship Id="rId4" Type="http://schemas.openxmlformats.org/officeDocument/2006/relationships/slide" Target="slide3.xml"/><Relationship Id="rId9" Type="http://schemas.openxmlformats.org/officeDocument/2006/relationships/image" Target="../media/image3.png"/><Relationship Id="rId14" Type="http://schemas.openxmlformats.org/officeDocument/2006/relationships/image" Target="../media/image11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1.jpg"/><Relationship Id="rId1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50.jpg"/><Relationship Id="rId17" Type="http://schemas.openxmlformats.org/officeDocument/2006/relationships/image" Target="../media/image22.sv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slide" Target="slide32.xml"/><Relationship Id="rId10" Type="http://schemas.openxmlformats.org/officeDocument/2006/relationships/image" Target="../media/image5.png"/><Relationship Id="rId19" Type="http://schemas.openxmlformats.org/officeDocument/2006/relationships/image" Target="../media/image43.gif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52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11.xml"/><Relationship Id="rId18" Type="http://schemas.openxmlformats.org/officeDocument/2006/relationships/image" Target="../media/image5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42.xml"/><Relationship Id="rId17" Type="http://schemas.openxmlformats.org/officeDocument/2006/relationships/image" Target="../media/image53.png"/><Relationship Id="rId2" Type="http://schemas.openxmlformats.org/officeDocument/2006/relationships/image" Target="../media/image8.png"/><Relationship Id="rId16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slide" Target="slide4.xml"/><Relationship Id="rId19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1.xml"/><Relationship Id="rId18" Type="http://schemas.openxmlformats.org/officeDocument/2006/relationships/image" Target="../media/image53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43.xml"/><Relationship Id="rId17" Type="http://schemas.openxmlformats.org/officeDocument/2006/relationships/image" Target="../media/image54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1.xml"/><Relationship Id="rId18" Type="http://schemas.openxmlformats.org/officeDocument/2006/relationships/image" Target="../media/image53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42.xml"/><Relationship Id="rId17" Type="http://schemas.openxmlformats.org/officeDocument/2006/relationships/image" Target="../media/image54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1.xml"/><Relationship Id="rId18" Type="http://schemas.openxmlformats.org/officeDocument/2006/relationships/image" Target="../media/image27.png"/><Relationship Id="rId3" Type="http://schemas.openxmlformats.org/officeDocument/2006/relationships/image" Target="../media/image9.svg"/><Relationship Id="rId21" Type="http://schemas.openxmlformats.org/officeDocument/2006/relationships/image" Target="../media/image30.svg"/><Relationship Id="rId7" Type="http://schemas.openxmlformats.org/officeDocument/2006/relationships/image" Target="../media/image4.svg"/><Relationship Id="rId12" Type="http://schemas.openxmlformats.org/officeDocument/2006/relationships/slide" Target="slide42.xml"/><Relationship Id="rId17" Type="http://schemas.openxmlformats.org/officeDocument/2006/relationships/image" Target="../media/image54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image" Target="../media/image5.png"/><Relationship Id="rId19" Type="http://schemas.openxmlformats.org/officeDocument/2006/relationships/image" Target="../media/image28.sv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1.png"/><Relationship Id="rId22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svg"/><Relationship Id="rId18" Type="http://schemas.openxmlformats.org/officeDocument/2006/relationships/image" Target="../media/image6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21.png"/><Relationship Id="rId17" Type="http://schemas.openxmlformats.org/officeDocument/2006/relationships/image" Target="../media/image5.png"/><Relationship Id="rId2" Type="http://schemas.openxmlformats.org/officeDocument/2006/relationships/image" Target="../media/image8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41.xml"/><Relationship Id="rId5" Type="http://schemas.openxmlformats.org/officeDocument/2006/relationships/image" Target="../media/image2.svg"/><Relationship Id="rId15" Type="http://schemas.openxmlformats.org/officeDocument/2006/relationships/image" Target="../media/image54.png"/><Relationship Id="rId10" Type="http://schemas.openxmlformats.org/officeDocument/2006/relationships/slide" Target="slide46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18" Type="http://schemas.openxmlformats.org/officeDocument/2006/relationships/image" Target="../media/image5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41.xml"/><Relationship Id="rId17" Type="http://schemas.openxmlformats.org/officeDocument/2006/relationships/image" Target="../media/image53.png"/><Relationship Id="rId2" Type="http://schemas.openxmlformats.org/officeDocument/2006/relationships/image" Target="../media/image8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47.xml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slide" Target="slide45.xml"/><Relationship Id="rId19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2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18" Type="http://schemas.openxmlformats.org/officeDocument/2006/relationships/image" Target="../media/image5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41.xml"/><Relationship Id="rId17" Type="http://schemas.openxmlformats.org/officeDocument/2006/relationships/image" Target="../media/image53.png"/><Relationship Id="rId2" Type="http://schemas.openxmlformats.org/officeDocument/2006/relationships/image" Target="../media/image8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48.xml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slide" Target="slide46.xml"/><Relationship Id="rId19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22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svg"/><Relationship Id="rId18" Type="http://schemas.openxmlformats.org/officeDocument/2006/relationships/image" Target="../media/image6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21.png"/><Relationship Id="rId17" Type="http://schemas.openxmlformats.org/officeDocument/2006/relationships/image" Target="../media/image5.png"/><Relationship Id="rId2" Type="http://schemas.openxmlformats.org/officeDocument/2006/relationships/image" Target="../media/image8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41.xml"/><Relationship Id="rId5" Type="http://schemas.openxmlformats.org/officeDocument/2006/relationships/image" Target="../media/image2.svg"/><Relationship Id="rId15" Type="http://schemas.openxmlformats.org/officeDocument/2006/relationships/image" Target="../media/image54.png"/><Relationship Id="rId10" Type="http://schemas.openxmlformats.org/officeDocument/2006/relationships/slide" Target="slide47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4.xml"/><Relationship Id="rId18" Type="http://schemas.openxmlformats.org/officeDocument/2006/relationships/image" Target="../media/image29.png"/><Relationship Id="rId3" Type="http://schemas.openxmlformats.org/officeDocument/2006/relationships/image" Target="../media/image9.svg"/><Relationship Id="rId21" Type="http://schemas.openxmlformats.org/officeDocument/2006/relationships/image" Target="../media/image5.png"/><Relationship Id="rId7" Type="http://schemas.openxmlformats.org/officeDocument/2006/relationships/image" Target="../media/image4.svg"/><Relationship Id="rId12" Type="http://schemas.openxmlformats.org/officeDocument/2006/relationships/image" Target="../media/image22.svg"/><Relationship Id="rId17" Type="http://schemas.openxmlformats.org/officeDocument/2006/relationships/image" Target="../media/image28.sv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image" Target="../media/image2.svg"/><Relationship Id="rId15" Type="http://schemas.openxmlformats.org/officeDocument/2006/relationships/image" Target="../media/image54.png"/><Relationship Id="rId10" Type="http://schemas.openxmlformats.org/officeDocument/2006/relationships/slide" Target="slide41.xml"/><Relationship Id="rId19" Type="http://schemas.openxmlformats.org/officeDocument/2006/relationships/image" Target="../media/image30.sv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12.png"/><Relationship Id="rId22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6.xml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5" Type="http://schemas.microsoft.com/office/2007/relationships/hdphoto" Target="../media/hdphoto2.wdp"/><Relationship Id="rId10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sv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slide" Target="slide51.xml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52.xml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5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5.png"/><Relationship Id="rId5" Type="http://schemas.openxmlformats.org/officeDocument/2006/relationships/image" Target="../media/image2.svg"/><Relationship Id="rId1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5.png"/><Relationship Id="rId18" Type="http://schemas.openxmlformats.org/officeDocument/2006/relationships/slide" Target="slide51.xml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17" Type="http://schemas.openxmlformats.org/officeDocument/2006/relationships/image" Target="../media/image28.sv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slide" Target="slide53.xm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56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5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5.pn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image" Target="../media/image6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5.xml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4.PNG"/><Relationship Id="rId17" Type="http://schemas.openxmlformats.org/officeDocument/2006/relationships/slide" Target="slide13.xml"/><Relationship Id="rId2" Type="http://schemas.openxmlformats.org/officeDocument/2006/relationships/image" Target="../media/image8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5" Type="http://schemas.openxmlformats.org/officeDocument/2006/relationships/slide" Target="slide7.xml"/><Relationship Id="rId10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8.xml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7.xml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5" Type="http://schemas.openxmlformats.org/officeDocument/2006/relationships/slide" Target="slide11.xml"/><Relationship Id="rId10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12" Type="http://schemas.openxmlformats.org/officeDocument/2006/relationships/slide" Target="slide10.xml"/><Relationship Id="rId2" Type="http://schemas.openxmlformats.org/officeDocument/2006/relationships/image" Target="../media/image8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svg"/><Relationship Id="rId15" Type="http://schemas.openxmlformats.org/officeDocument/2006/relationships/image" Target="../media/image15.png"/><Relationship Id="rId10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2" name="Graphic 21" descr="Orange">
            <a:extLst>
              <a:ext uri="{FF2B5EF4-FFF2-40B4-BE49-F238E27FC236}">
                <a16:creationId xmlns:a16="http://schemas.microsoft.com/office/drawing/2014/main" id="{EED8C0D5-B2DB-4CCC-8F30-826666C4B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43269">
            <a:off x="6381748" y="403971"/>
            <a:ext cx="914400" cy="914400"/>
          </a:xfrm>
          <a:prstGeom prst="rect">
            <a:avLst/>
          </a:prstGeom>
        </p:spPr>
      </p:pic>
      <p:pic>
        <p:nvPicPr>
          <p:cNvPr id="23" name="Graphic 22" descr="Bottle">
            <a:extLst>
              <a:ext uri="{FF2B5EF4-FFF2-40B4-BE49-F238E27FC236}">
                <a16:creationId xmlns:a16="http://schemas.microsoft.com/office/drawing/2014/main" id="{85C5F279-02FE-4E6A-9279-AD8BD107E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79145">
            <a:off x="6520759" y="520467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B4CD6-A525-4489-9FE7-6DBB5AF9BA5B}"/>
              </a:ext>
            </a:extLst>
          </p:cNvPr>
          <p:cNvSpPr txBox="1"/>
          <p:nvPr/>
        </p:nvSpPr>
        <p:spPr>
          <a:xfrm>
            <a:off x="3412617" y="2669709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DD3D9"/>
                </a:solidFill>
              </a:rPr>
              <a:t>Login</a:t>
            </a:r>
            <a:r>
              <a:rPr lang="en-GB" dirty="0">
                <a:solidFill>
                  <a:srgbClr val="CDD3D9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0F442-6DDA-4ED2-A424-BF50582CA627}"/>
              </a:ext>
            </a:extLst>
          </p:cNvPr>
          <p:cNvSpPr txBox="1"/>
          <p:nvPr/>
        </p:nvSpPr>
        <p:spPr>
          <a:xfrm>
            <a:off x="3412617" y="3590925"/>
            <a:ext cx="306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DD3D9"/>
                </a:solidFill>
              </a:rPr>
              <a:t>Password:</a:t>
            </a:r>
          </a:p>
        </p:txBody>
      </p: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id="{04E2C11C-484C-4F90-B0D4-DEE1B4FD10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2574AF-E2FF-4CED-A354-8F8F95CB9172}"/>
              </a:ext>
            </a:extLst>
          </p:cNvPr>
          <p:cNvSpPr/>
          <p:nvPr/>
        </p:nvSpPr>
        <p:spPr>
          <a:xfrm>
            <a:off x="3412617" y="3095908"/>
            <a:ext cx="3740658" cy="43815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18CD63-E0EC-4906-A667-C60E667059BB}"/>
              </a:ext>
            </a:extLst>
          </p:cNvPr>
          <p:cNvSpPr/>
          <p:nvPr/>
        </p:nvSpPr>
        <p:spPr>
          <a:xfrm>
            <a:off x="3412616" y="3988843"/>
            <a:ext cx="3740658" cy="438150"/>
          </a:xfrm>
          <a:prstGeom prst="round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2F0DD4-E147-4586-BCCA-F3202FFB437C}"/>
              </a:ext>
            </a:extLst>
          </p:cNvPr>
          <p:cNvSpPr/>
          <p:nvPr/>
        </p:nvSpPr>
        <p:spPr>
          <a:xfrm>
            <a:off x="3920475" y="4692217"/>
            <a:ext cx="2918475" cy="571500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4AC7D5-851D-4AF9-B7B4-237EF6B8F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4422" y="424648"/>
            <a:ext cx="981075" cy="1095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F83AAB-E8E3-4CCB-9B54-338916F5C21E}"/>
              </a:ext>
            </a:extLst>
          </p:cNvPr>
          <p:cNvSpPr txBox="1"/>
          <p:nvPr/>
        </p:nvSpPr>
        <p:spPr>
          <a:xfrm>
            <a:off x="4197750" y="1520023"/>
            <a:ext cx="254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SLIP</a:t>
            </a:r>
          </a:p>
          <a:p>
            <a:r>
              <a:rPr lang="en-GB" dirty="0"/>
              <a:t>Shopping Lists In the App</a:t>
            </a:r>
          </a:p>
        </p:txBody>
      </p:sp>
      <p:sp>
        <p:nvSpPr>
          <p:cNvPr id="18" name="Rectangle: Rounded Corners 17">
            <a:hlinkClick r:id="rId10" action="ppaction://hlinksldjump"/>
            <a:extLst>
              <a:ext uri="{FF2B5EF4-FFF2-40B4-BE49-F238E27FC236}">
                <a16:creationId xmlns:a16="http://schemas.microsoft.com/office/drawing/2014/main" id="{5FE192B2-C993-4138-8332-1F73D5FA807D}"/>
              </a:ext>
            </a:extLst>
          </p:cNvPr>
          <p:cNvSpPr/>
          <p:nvPr/>
        </p:nvSpPr>
        <p:spPr>
          <a:xfrm>
            <a:off x="3920474" y="5567263"/>
            <a:ext cx="2918475" cy="571500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Register</a:t>
            </a:r>
          </a:p>
        </p:txBody>
      </p:sp>
      <p:pic>
        <p:nvPicPr>
          <p:cNvPr id="24" name="Graphic 23" descr="Ice cream">
            <a:extLst>
              <a:ext uri="{FF2B5EF4-FFF2-40B4-BE49-F238E27FC236}">
                <a16:creationId xmlns:a16="http://schemas.microsoft.com/office/drawing/2014/main" id="{BFB294AB-C7B3-4F56-A067-51ADB5FA75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1" name="Graphic 20" descr="Apple">
            <a:extLst>
              <a:ext uri="{FF2B5EF4-FFF2-40B4-BE49-F238E27FC236}">
                <a16:creationId xmlns:a16="http://schemas.microsoft.com/office/drawing/2014/main" id="{97183FF9-E949-4AC1-8369-6733FEB8BF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6682">
            <a:off x="3406821" y="4425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24" name="Graphic 23" descr="Ice cream">
            <a:extLst>
              <a:ext uri="{FF2B5EF4-FFF2-40B4-BE49-F238E27FC236}">
                <a16:creationId xmlns:a16="http://schemas.microsoft.com/office/drawing/2014/main" id="{B5636544-3DF0-4EF2-A25F-2D07CDAA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1" name="Graphic 20" descr="Orange">
            <a:extLst>
              <a:ext uri="{FF2B5EF4-FFF2-40B4-BE49-F238E27FC236}">
                <a16:creationId xmlns:a16="http://schemas.microsoft.com/office/drawing/2014/main" id="{5467B7FB-1778-4D95-A478-00EB5FD38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64791" y="389598"/>
            <a:ext cx="914400" cy="914400"/>
          </a:xfrm>
          <a:prstGeom prst="rect">
            <a:avLst/>
          </a:prstGeom>
        </p:spPr>
      </p:pic>
      <p:pic>
        <p:nvPicPr>
          <p:cNvPr id="22" name="Graphic 21" descr="Bottle">
            <a:extLst>
              <a:ext uri="{FF2B5EF4-FFF2-40B4-BE49-F238E27FC236}">
                <a16:creationId xmlns:a16="http://schemas.microsoft.com/office/drawing/2014/main" id="{7FA25DE5-0211-4B55-B303-0C74FC340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03802" y="5190305"/>
            <a:ext cx="914400" cy="914400"/>
          </a:xfrm>
          <a:prstGeom prst="rect">
            <a:avLst/>
          </a:prstGeom>
        </p:spPr>
      </p:pic>
      <p:pic>
        <p:nvPicPr>
          <p:cNvPr id="23" name="Graphic 22" descr="Apple">
            <a:extLst>
              <a:ext uri="{FF2B5EF4-FFF2-40B4-BE49-F238E27FC236}">
                <a16:creationId xmlns:a16="http://schemas.microsoft.com/office/drawing/2014/main" id="{EE2B5953-B6D7-49D9-A15A-5B33F8D89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398079" y="429870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E4174-80B7-4EEB-800F-F160CED49D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5" y="2050694"/>
            <a:ext cx="4115029" cy="3548966"/>
          </a:xfrm>
          <a:prstGeom prst="rect">
            <a:avLst/>
          </a:prstGeom>
        </p:spPr>
      </p:pic>
      <p:pic>
        <p:nvPicPr>
          <p:cNvPr id="33" name="Picture 32">
            <a:hlinkClick r:id="rId11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hlinkClick r:id="rId13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ECC40D-8854-4B06-BEFE-A3BF72B9B28A}"/>
              </a:ext>
            </a:extLst>
          </p:cNvPr>
          <p:cNvSpPr/>
          <p:nvPr/>
        </p:nvSpPr>
        <p:spPr>
          <a:xfrm>
            <a:off x="3341446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hlinkClick r:id="rId13" action="ppaction://hlinksldjump"/>
            <a:extLst>
              <a:ext uri="{FF2B5EF4-FFF2-40B4-BE49-F238E27FC236}">
                <a16:creationId xmlns:a16="http://schemas.microsoft.com/office/drawing/2014/main" id="{E9215B53-80BE-46A0-9123-2E285FE67527}"/>
              </a:ext>
            </a:extLst>
          </p:cNvPr>
          <p:cNvSpPr txBox="1"/>
          <p:nvPr/>
        </p:nvSpPr>
        <p:spPr>
          <a:xfrm>
            <a:off x="3421931" y="1773524"/>
            <a:ext cx="4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1" name="TextBox 10">
            <a:hlinkClick r:id="rId14" action="ppaction://hlinksldjump"/>
            <a:extLst>
              <a:ext uri="{FF2B5EF4-FFF2-40B4-BE49-F238E27FC236}">
                <a16:creationId xmlns:a16="http://schemas.microsoft.com/office/drawing/2014/main" id="{B604FA0B-4CB0-4D75-AD6D-7BC2B5D53B7D}"/>
              </a:ext>
            </a:extLst>
          </p:cNvPr>
          <p:cNvSpPr txBox="1"/>
          <p:nvPr/>
        </p:nvSpPr>
        <p:spPr>
          <a:xfrm>
            <a:off x="3421927" y="2337725"/>
            <a:ext cx="400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2" name="TextBox 11">
            <a:hlinkClick r:id="rId15" action="ppaction://hlinksldjump"/>
            <a:extLst>
              <a:ext uri="{FF2B5EF4-FFF2-40B4-BE49-F238E27FC236}">
                <a16:creationId xmlns:a16="http://schemas.microsoft.com/office/drawing/2014/main" id="{62BB094C-7D72-494B-A777-8CE4DC343580}"/>
              </a:ext>
            </a:extLst>
          </p:cNvPr>
          <p:cNvSpPr txBox="1"/>
          <p:nvPr/>
        </p:nvSpPr>
        <p:spPr>
          <a:xfrm>
            <a:off x="3421924" y="3007430"/>
            <a:ext cx="40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6" name="TextBox 15">
            <a:hlinkClick r:id="rId16" action="ppaction://hlinksldjump"/>
            <a:extLst>
              <a:ext uri="{FF2B5EF4-FFF2-40B4-BE49-F238E27FC236}">
                <a16:creationId xmlns:a16="http://schemas.microsoft.com/office/drawing/2014/main" id="{89E524BE-20F1-4918-B2E3-78B5BA925F9E}"/>
              </a:ext>
            </a:extLst>
          </p:cNvPr>
          <p:cNvSpPr txBox="1"/>
          <p:nvPr/>
        </p:nvSpPr>
        <p:spPr>
          <a:xfrm>
            <a:off x="3421924" y="3664134"/>
            <a:ext cx="40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8174F-1DB6-4E00-93D6-14E720D6E9E6}"/>
              </a:ext>
            </a:extLst>
          </p:cNvPr>
          <p:cNvCxnSpPr/>
          <p:nvPr/>
        </p:nvCxnSpPr>
        <p:spPr>
          <a:xfrm>
            <a:off x="3341445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0AC10-7AF7-4D3E-A3BC-AA1FE617CA78}"/>
              </a:ext>
            </a:extLst>
          </p:cNvPr>
          <p:cNvCxnSpPr/>
          <p:nvPr/>
        </p:nvCxnSpPr>
        <p:spPr>
          <a:xfrm>
            <a:off x="3341445" y="2847128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8D8532-01DE-49AF-997A-8B3F90BC0AE4}"/>
              </a:ext>
            </a:extLst>
          </p:cNvPr>
          <p:cNvCxnSpPr/>
          <p:nvPr/>
        </p:nvCxnSpPr>
        <p:spPr>
          <a:xfrm>
            <a:off x="3341445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10" name="Graphic 9" descr="Orange">
            <a:extLst>
              <a:ext uri="{FF2B5EF4-FFF2-40B4-BE49-F238E27FC236}">
                <a16:creationId xmlns:a16="http://schemas.microsoft.com/office/drawing/2014/main" id="{D9C5AD72-F090-42D0-AE81-698B10DF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43269">
            <a:off x="6364391" y="402049"/>
            <a:ext cx="914400" cy="914400"/>
          </a:xfrm>
          <a:prstGeom prst="rect">
            <a:avLst/>
          </a:prstGeom>
        </p:spPr>
      </p:pic>
      <p:pic>
        <p:nvPicPr>
          <p:cNvPr id="11" name="Graphic 10" descr="Bottle">
            <a:extLst>
              <a:ext uri="{FF2B5EF4-FFF2-40B4-BE49-F238E27FC236}">
                <a16:creationId xmlns:a16="http://schemas.microsoft.com/office/drawing/2014/main" id="{CA692304-8F35-4C24-BA7D-E75EEBBBC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79145">
            <a:off x="6503402" y="5202756"/>
            <a:ext cx="914400" cy="914400"/>
          </a:xfrm>
          <a:prstGeom prst="rect">
            <a:avLst/>
          </a:prstGeom>
        </p:spPr>
      </p:pic>
      <p:pic>
        <p:nvPicPr>
          <p:cNvPr id="12" name="Graphic 11" descr="Apple">
            <a:extLst>
              <a:ext uri="{FF2B5EF4-FFF2-40B4-BE49-F238E27FC236}">
                <a16:creationId xmlns:a16="http://schemas.microsoft.com/office/drawing/2014/main" id="{AE0E5F05-2756-4113-9B1C-2E57E0FBF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16682">
            <a:off x="3397679" y="442321"/>
            <a:ext cx="914400" cy="914400"/>
          </a:xfrm>
          <a:prstGeom prst="rect">
            <a:avLst/>
          </a:prstGeom>
        </p:spPr>
      </p:pic>
      <p:pic>
        <p:nvPicPr>
          <p:cNvPr id="33" name="Picture 32">
            <a:hlinkClick r:id="rId8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331B4-652D-41D5-96AE-DC099BFF92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5" y="2211193"/>
            <a:ext cx="4087776" cy="3397756"/>
          </a:xfrm>
          <a:prstGeom prst="rect">
            <a:avLst/>
          </a:prstGeom>
        </p:spPr>
      </p:pic>
      <p:sp>
        <p:nvSpPr>
          <p:cNvPr id="3" name="Action Button: Blank 2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8D979BA-A9C7-4C77-99FE-A016DEA4486E}"/>
              </a:ext>
            </a:extLst>
          </p:cNvPr>
          <p:cNvSpPr/>
          <p:nvPr/>
        </p:nvSpPr>
        <p:spPr>
          <a:xfrm>
            <a:off x="3524250" y="4260850"/>
            <a:ext cx="990600" cy="165100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D28B7-2545-413C-93C3-F843BF48F7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82" b="90000" l="2308" r="98077">
                        <a14:foregroundMark x1="16923" y1="45227" x2="7308" y2="35000"/>
                        <a14:foregroundMark x1="7308" y1="35000" x2="25385" y2="12955"/>
                        <a14:foregroundMark x1="25385" y1="12955" x2="45000" y2="8409"/>
                        <a14:foregroundMark x1="45000" y1="8409" x2="63462" y2="12045"/>
                        <a14:foregroundMark x1="63462" y1="12045" x2="81923" y2="20455"/>
                        <a14:foregroundMark x1="81923" y1="20455" x2="79615" y2="34318"/>
                        <a14:foregroundMark x1="79615" y1="34318" x2="71923" y2="45000"/>
                        <a14:foregroundMark x1="71923" y1="45000" x2="70385" y2="44318"/>
                        <a14:foregroundMark x1="91923" y1="34545" x2="92692" y2="22500"/>
                        <a14:foregroundMark x1="92692" y1="22500" x2="87308" y2="20227"/>
                        <a14:foregroundMark x1="59615" y1="3182" x2="41923" y2="3864"/>
                        <a14:foregroundMark x1="2692" y1="25227" x2="4231" y2="32727"/>
                        <a14:foregroundMark x1="98077" y1="29091" x2="97308" y2="27500"/>
                        <a14:foregroundMark x1="70000" y1="6818" x2="70000" y2="6818"/>
                        <a14:foregroundMark x1="70000" y1="6818" x2="73846" y2="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92" y="3583210"/>
            <a:ext cx="193145" cy="3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9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24" name="Graphic 23" descr="Ice cream">
            <a:extLst>
              <a:ext uri="{FF2B5EF4-FFF2-40B4-BE49-F238E27FC236}">
                <a16:creationId xmlns:a16="http://schemas.microsoft.com/office/drawing/2014/main" id="{A274D125-2DD6-4B54-873E-47665157C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0" name="Graphic 19" descr="Orange">
            <a:extLst>
              <a:ext uri="{FF2B5EF4-FFF2-40B4-BE49-F238E27FC236}">
                <a16:creationId xmlns:a16="http://schemas.microsoft.com/office/drawing/2014/main" id="{76E23348-5609-4C71-86DF-255A1FDAF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64390" y="407989"/>
            <a:ext cx="914400" cy="914400"/>
          </a:xfrm>
          <a:prstGeom prst="rect">
            <a:avLst/>
          </a:prstGeom>
        </p:spPr>
      </p:pic>
      <p:pic>
        <p:nvPicPr>
          <p:cNvPr id="22" name="Graphic 21" descr="Bottle">
            <a:extLst>
              <a:ext uri="{FF2B5EF4-FFF2-40B4-BE49-F238E27FC236}">
                <a16:creationId xmlns:a16="http://schemas.microsoft.com/office/drawing/2014/main" id="{9BBAB116-493D-4881-8515-10125DC30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03401" y="5208696"/>
            <a:ext cx="914400" cy="914400"/>
          </a:xfrm>
          <a:prstGeom prst="rect">
            <a:avLst/>
          </a:prstGeom>
        </p:spPr>
      </p:pic>
      <p:pic>
        <p:nvPicPr>
          <p:cNvPr id="23" name="Graphic 22" descr="Apple">
            <a:extLst>
              <a:ext uri="{FF2B5EF4-FFF2-40B4-BE49-F238E27FC236}">
                <a16:creationId xmlns:a16="http://schemas.microsoft.com/office/drawing/2014/main" id="{A1B69201-8D38-4534-9EB4-27C5EFBFF6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397678" y="448261"/>
            <a:ext cx="91440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3114A9-ACF3-49BB-832A-9E55964B2D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3" y="2232388"/>
            <a:ext cx="4087776" cy="3397756"/>
          </a:xfrm>
          <a:prstGeom prst="rect">
            <a:avLst/>
          </a:prstGeom>
        </p:spPr>
      </p:pic>
      <p:pic>
        <p:nvPicPr>
          <p:cNvPr id="33" name="Picture 32">
            <a:hlinkClick r:id="rId11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hlinkClick r:id="rId13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8DE450-F256-4F79-A226-73ED5FDE1335}"/>
              </a:ext>
            </a:extLst>
          </p:cNvPr>
          <p:cNvSpPr/>
          <p:nvPr/>
        </p:nvSpPr>
        <p:spPr>
          <a:xfrm>
            <a:off x="3341445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hlinkClick r:id="rId14" action="ppaction://hlinksldjump"/>
            <a:extLst>
              <a:ext uri="{FF2B5EF4-FFF2-40B4-BE49-F238E27FC236}">
                <a16:creationId xmlns:a16="http://schemas.microsoft.com/office/drawing/2014/main" id="{E19679FB-F144-49CC-9C01-7CA2C47E6FC4}"/>
              </a:ext>
            </a:extLst>
          </p:cNvPr>
          <p:cNvSpPr txBox="1"/>
          <p:nvPr/>
        </p:nvSpPr>
        <p:spPr>
          <a:xfrm>
            <a:off x="3421930" y="1773524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1" name="TextBox 10">
            <a:hlinkClick r:id="rId15" action="ppaction://hlinksldjump"/>
            <a:extLst>
              <a:ext uri="{FF2B5EF4-FFF2-40B4-BE49-F238E27FC236}">
                <a16:creationId xmlns:a16="http://schemas.microsoft.com/office/drawing/2014/main" id="{BDA9E498-C34C-496D-AC77-359704629434}"/>
              </a:ext>
            </a:extLst>
          </p:cNvPr>
          <p:cNvSpPr txBox="1"/>
          <p:nvPr/>
        </p:nvSpPr>
        <p:spPr>
          <a:xfrm>
            <a:off x="3421926" y="2337725"/>
            <a:ext cx="40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2" name="TextBox 11">
            <a:hlinkClick r:id="rId13" action="ppaction://hlinksldjump"/>
            <a:extLst>
              <a:ext uri="{FF2B5EF4-FFF2-40B4-BE49-F238E27FC236}">
                <a16:creationId xmlns:a16="http://schemas.microsoft.com/office/drawing/2014/main" id="{A3455A59-DACE-453E-8133-17B2D2A1D30C}"/>
              </a:ext>
            </a:extLst>
          </p:cNvPr>
          <p:cNvSpPr txBox="1"/>
          <p:nvPr/>
        </p:nvSpPr>
        <p:spPr>
          <a:xfrm>
            <a:off x="3421923" y="3007430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6" name="TextBox 15">
            <a:hlinkClick r:id="rId16" action="ppaction://hlinksldjump"/>
            <a:extLst>
              <a:ext uri="{FF2B5EF4-FFF2-40B4-BE49-F238E27FC236}">
                <a16:creationId xmlns:a16="http://schemas.microsoft.com/office/drawing/2014/main" id="{043BC823-520B-4343-864B-65E106854AA7}"/>
              </a:ext>
            </a:extLst>
          </p:cNvPr>
          <p:cNvSpPr txBox="1"/>
          <p:nvPr/>
        </p:nvSpPr>
        <p:spPr>
          <a:xfrm>
            <a:off x="3421923" y="3664134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C1E9D-8B07-43D2-BE94-EB8465913A28}"/>
              </a:ext>
            </a:extLst>
          </p:cNvPr>
          <p:cNvCxnSpPr/>
          <p:nvPr/>
        </p:nvCxnSpPr>
        <p:spPr>
          <a:xfrm>
            <a:off x="3341444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F3046B-C5D8-4218-B47B-1C7FAEAAB922}"/>
              </a:ext>
            </a:extLst>
          </p:cNvPr>
          <p:cNvCxnSpPr/>
          <p:nvPr/>
        </p:nvCxnSpPr>
        <p:spPr>
          <a:xfrm>
            <a:off x="3341444" y="2847128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32CF6C-28E3-43B8-9B36-6C7E59D14944}"/>
              </a:ext>
            </a:extLst>
          </p:cNvPr>
          <p:cNvCxnSpPr/>
          <p:nvPr/>
        </p:nvCxnSpPr>
        <p:spPr>
          <a:xfrm>
            <a:off x="3341444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0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11" name="Graphic 10" descr="Ice cream">
            <a:extLst>
              <a:ext uri="{FF2B5EF4-FFF2-40B4-BE49-F238E27FC236}">
                <a16:creationId xmlns:a16="http://schemas.microsoft.com/office/drawing/2014/main" id="{E1A00395-F302-4E05-B969-094C9EF3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8" name="Graphic 7" descr="Orange">
            <a:extLst>
              <a:ext uri="{FF2B5EF4-FFF2-40B4-BE49-F238E27FC236}">
                <a16:creationId xmlns:a16="http://schemas.microsoft.com/office/drawing/2014/main" id="{C92C778A-06F8-4330-B4E6-DD0547596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9" name="Graphic 8" descr="Bottle">
            <a:extLst>
              <a:ext uri="{FF2B5EF4-FFF2-40B4-BE49-F238E27FC236}">
                <a16:creationId xmlns:a16="http://schemas.microsoft.com/office/drawing/2014/main" id="{6CB7E955-4854-435A-92D2-FBDC558708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10" name="Graphic 9" descr="Apple">
            <a:extLst>
              <a:ext uri="{FF2B5EF4-FFF2-40B4-BE49-F238E27FC236}">
                <a16:creationId xmlns:a16="http://schemas.microsoft.com/office/drawing/2014/main" id="{23014278-3254-4072-9D73-0E46B9130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33" name="Picture 32">
            <a:hlinkClick r:id="rId10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hlinkClick r:id="rId12" action="ppaction://hlinksldjump"/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hlinkClick r:id="rId12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AF89B-0E2C-43F6-997B-1A4E221ACB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2000249"/>
            <a:ext cx="3035300" cy="39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20" name="Graphic 19" descr="Ice cream">
            <a:extLst>
              <a:ext uri="{FF2B5EF4-FFF2-40B4-BE49-F238E27FC236}">
                <a16:creationId xmlns:a16="http://schemas.microsoft.com/office/drawing/2014/main" id="{8E7BCC53-FB1C-4D5D-98C8-A5E4D1D65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1" name="Graphic 20" descr="Orange">
            <a:extLst>
              <a:ext uri="{FF2B5EF4-FFF2-40B4-BE49-F238E27FC236}">
                <a16:creationId xmlns:a16="http://schemas.microsoft.com/office/drawing/2014/main" id="{48D64994-F5B3-4A10-9A72-F297F615E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22" name="Graphic 21" descr="Bottle">
            <a:extLst>
              <a:ext uri="{FF2B5EF4-FFF2-40B4-BE49-F238E27FC236}">
                <a16:creationId xmlns:a16="http://schemas.microsoft.com/office/drawing/2014/main" id="{85DD0E80-F969-489F-9292-3AB37B9CA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23" name="Graphic 22" descr="Apple">
            <a:extLst>
              <a:ext uri="{FF2B5EF4-FFF2-40B4-BE49-F238E27FC236}">
                <a16:creationId xmlns:a16="http://schemas.microsoft.com/office/drawing/2014/main" id="{F6373393-64EB-4758-AA0B-F59AC360E0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33" name="Picture 32">
            <a:hlinkClick r:id="rId10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hlinkClick r:id="rId12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AF89B-0E2C-43F6-997B-1A4E221ACB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2000249"/>
            <a:ext cx="3035300" cy="39249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7C62B8-7DBA-44B0-90B4-F5E30C9DE181}"/>
              </a:ext>
            </a:extLst>
          </p:cNvPr>
          <p:cNvSpPr/>
          <p:nvPr/>
        </p:nvSpPr>
        <p:spPr>
          <a:xfrm>
            <a:off x="3341446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hlinkClick r:id="rId14" action="ppaction://hlinksldjump"/>
            <a:extLst>
              <a:ext uri="{FF2B5EF4-FFF2-40B4-BE49-F238E27FC236}">
                <a16:creationId xmlns:a16="http://schemas.microsoft.com/office/drawing/2014/main" id="{6CD29F8C-2295-426C-8BE3-622AF7F84FB4}"/>
              </a:ext>
            </a:extLst>
          </p:cNvPr>
          <p:cNvSpPr txBox="1"/>
          <p:nvPr/>
        </p:nvSpPr>
        <p:spPr>
          <a:xfrm>
            <a:off x="3421931" y="1773524"/>
            <a:ext cx="4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1" name="TextBox 10">
            <a:hlinkClick r:id="rId15" action="ppaction://hlinksldjump"/>
            <a:extLst>
              <a:ext uri="{FF2B5EF4-FFF2-40B4-BE49-F238E27FC236}">
                <a16:creationId xmlns:a16="http://schemas.microsoft.com/office/drawing/2014/main" id="{48A61EF5-46D2-478B-B019-99FB560681AD}"/>
              </a:ext>
            </a:extLst>
          </p:cNvPr>
          <p:cNvSpPr txBox="1"/>
          <p:nvPr/>
        </p:nvSpPr>
        <p:spPr>
          <a:xfrm>
            <a:off x="3421927" y="2337725"/>
            <a:ext cx="400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2" name="TextBox 11">
            <a:hlinkClick r:id="rId16" action="ppaction://hlinksldjump"/>
            <a:extLst>
              <a:ext uri="{FF2B5EF4-FFF2-40B4-BE49-F238E27FC236}">
                <a16:creationId xmlns:a16="http://schemas.microsoft.com/office/drawing/2014/main" id="{8D64BB66-E9D6-4D58-8A01-A42866995ED7}"/>
              </a:ext>
            </a:extLst>
          </p:cNvPr>
          <p:cNvSpPr txBox="1"/>
          <p:nvPr/>
        </p:nvSpPr>
        <p:spPr>
          <a:xfrm>
            <a:off x="3421924" y="3007430"/>
            <a:ext cx="40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6" name="TextBox 15">
            <a:hlinkClick r:id="rId12" action="ppaction://hlinksldjump"/>
            <a:extLst>
              <a:ext uri="{FF2B5EF4-FFF2-40B4-BE49-F238E27FC236}">
                <a16:creationId xmlns:a16="http://schemas.microsoft.com/office/drawing/2014/main" id="{1D935836-72FE-4770-9BDF-F78A171F6425}"/>
              </a:ext>
            </a:extLst>
          </p:cNvPr>
          <p:cNvSpPr txBox="1"/>
          <p:nvPr/>
        </p:nvSpPr>
        <p:spPr>
          <a:xfrm>
            <a:off x="3421924" y="3664134"/>
            <a:ext cx="40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D5DBE1-6E75-432A-8DD1-EA06F5991B7F}"/>
              </a:ext>
            </a:extLst>
          </p:cNvPr>
          <p:cNvCxnSpPr/>
          <p:nvPr/>
        </p:nvCxnSpPr>
        <p:spPr>
          <a:xfrm>
            <a:off x="3341445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A380F7-D1CA-48C3-9ADF-ECBF4450C089}"/>
              </a:ext>
            </a:extLst>
          </p:cNvPr>
          <p:cNvCxnSpPr/>
          <p:nvPr/>
        </p:nvCxnSpPr>
        <p:spPr>
          <a:xfrm>
            <a:off x="3341445" y="2847128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E2E8E5-5714-4F83-B814-83EDA210ABDB}"/>
              </a:ext>
            </a:extLst>
          </p:cNvPr>
          <p:cNvCxnSpPr/>
          <p:nvPr/>
        </p:nvCxnSpPr>
        <p:spPr>
          <a:xfrm>
            <a:off x="3341445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4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 descr="Ice cream">
            <a:extLst>
              <a:ext uri="{FF2B5EF4-FFF2-40B4-BE49-F238E27FC236}">
                <a16:creationId xmlns:a16="http://schemas.microsoft.com/office/drawing/2014/main" id="{30384CE9-A33C-4F0B-A4A9-603E3C697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15" name="Graphic 14" descr="Orange">
            <a:extLst>
              <a:ext uri="{FF2B5EF4-FFF2-40B4-BE49-F238E27FC236}">
                <a16:creationId xmlns:a16="http://schemas.microsoft.com/office/drawing/2014/main" id="{2D58514F-383B-4030-9CBA-8FE4CEC87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16" name="Graphic 15" descr="Bottle">
            <a:extLst>
              <a:ext uri="{FF2B5EF4-FFF2-40B4-BE49-F238E27FC236}">
                <a16:creationId xmlns:a16="http://schemas.microsoft.com/office/drawing/2014/main" id="{8FB943D0-068B-4890-8166-87D3FB6D5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17" name="Graphic 16" descr="Apple">
            <a:extLst>
              <a:ext uri="{FF2B5EF4-FFF2-40B4-BE49-F238E27FC236}">
                <a16:creationId xmlns:a16="http://schemas.microsoft.com/office/drawing/2014/main" id="{B119D666-0F12-47FA-AE9F-6B8DCBEAD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B4A1CE-5DEA-4973-A8FA-315BB7F1460F}"/>
              </a:ext>
            </a:extLst>
          </p:cNvPr>
          <p:cNvGrpSpPr/>
          <p:nvPr/>
        </p:nvGrpSpPr>
        <p:grpSpPr>
          <a:xfrm>
            <a:off x="3412067" y="1764214"/>
            <a:ext cx="1151466" cy="1092200"/>
            <a:chOff x="3445934" y="1222347"/>
            <a:chExt cx="1151466" cy="1092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20479A-3C2B-406E-AD65-3940123E9C6E}"/>
                </a:ext>
              </a:extLst>
            </p:cNvPr>
            <p:cNvSpPr/>
            <p:nvPr/>
          </p:nvSpPr>
          <p:spPr>
            <a:xfrm>
              <a:off x="3445934" y="1222347"/>
              <a:ext cx="1151466" cy="109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241C6570-1DA4-4BDF-9F50-EFAF196F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819" y="1362599"/>
              <a:ext cx="811695" cy="81169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4ED611-8D9F-472B-BF9D-FBE3BD6F32FE}"/>
              </a:ext>
            </a:extLst>
          </p:cNvPr>
          <p:cNvSpPr txBox="1"/>
          <p:nvPr/>
        </p:nvSpPr>
        <p:spPr>
          <a:xfrm>
            <a:off x="3412067" y="110012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You selected: Sainsbury’s Local at &lt;Address&gt;</a:t>
            </a:r>
          </a:p>
        </p:txBody>
      </p:sp>
      <p:pic>
        <p:nvPicPr>
          <p:cNvPr id="12" name="Graphic 11" descr="Arrow: U-turn">
            <a:hlinkClick r:id="rId12" action="ppaction://hlinksldjump"/>
            <a:extLst>
              <a:ext uri="{FF2B5EF4-FFF2-40B4-BE49-F238E27FC236}">
                <a16:creationId xmlns:a16="http://schemas.microsoft.com/office/drawing/2014/main" id="{665DBB81-29A4-43C1-B8B4-FB067FA8A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52482" y="5834144"/>
            <a:ext cx="568427" cy="568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2920B7-67F2-4241-B71E-11E555302F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73605"/>
            <a:ext cx="676762" cy="5979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009641-5CFF-49E9-B0B7-A3DD20372172}"/>
              </a:ext>
            </a:extLst>
          </p:cNvPr>
          <p:cNvSpPr txBox="1"/>
          <p:nvPr/>
        </p:nvSpPr>
        <p:spPr>
          <a:xfrm>
            <a:off x="4089310" y="487932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Shopping</a:t>
            </a:r>
          </a:p>
        </p:txBody>
      </p:sp>
      <p:pic>
        <p:nvPicPr>
          <p:cNvPr id="10" name="Graphic 9" descr="Shopping cart">
            <a:extLst>
              <a:ext uri="{FF2B5EF4-FFF2-40B4-BE49-F238E27FC236}">
                <a16:creationId xmlns:a16="http://schemas.microsoft.com/office/drawing/2014/main" id="{FB8FA4B9-2BB7-4A2C-9FAA-25F32E4232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3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 descr="Ice cream">
            <a:extLst>
              <a:ext uri="{FF2B5EF4-FFF2-40B4-BE49-F238E27FC236}">
                <a16:creationId xmlns:a16="http://schemas.microsoft.com/office/drawing/2014/main" id="{C854D435-B0CB-4B7D-B77E-372E1FAB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14" name="Graphic 13" descr="Orange">
            <a:extLst>
              <a:ext uri="{FF2B5EF4-FFF2-40B4-BE49-F238E27FC236}">
                <a16:creationId xmlns:a16="http://schemas.microsoft.com/office/drawing/2014/main" id="{55127600-17CE-4481-8F13-3CFBA489A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16" name="Graphic 15" descr="Bottle">
            <a:extLst>
              <a:ext uri="{FF2B5EF4-FFF2-40B4-BE49-F238E27FC236}">
                <a16:creationId xmlns:a16="http://schemas.microsoft.com/office/drawing/2014/main" id="{6F644037-EF05-445D-8A65-80E100879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17" name="Graphic 16" descr="Apple">
            <a:extLst>
              <a:ext uri="{FF2B5EF4-FFF2-40B4-BE49-F238E27FC236}">
                <a16:creationId xmlns:a16="http://schemas.microsoft.com/office/drawing/2014/main" id="{DFB22A3C-1125-44AF-BB3F-8A768426E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B4A1CE-5DEA-4973-A8FA-315BB7F1460F}"/>
              </a:ext>
            </a:extLst>
          </p:cNvPr>
          <p:cNvGrpSpPr/>
          <p:nvPr/>
        </p:nvGrpSpPr>
        <p:grpSpPr>
          <a:xfrm>
            <a:off x="3412067" y="1764214"/>
            <a:ext cx="1151466" cy="1092200"/>
            <a:chOff x="3445934" y="1222347"/>
            <a:chExt cx="1151466" cy="1092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20479A-3C2B-406E-AD65-3940123E9C6E}"/>
                </a:ext>
              </a:extLst>
            </p:cNvPr>
            <p:cNvSpPr/>
            <p:nvPr/>
          </p:nvSpPr>
          <p:spPr>
            <a:xfrm>
              <a:off x="3445934" y="1222347"/>
              <a:ext cx="1151466" cy="109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>
              <a:hlinkClick r:id="rId10" action="ppaction://hlinksldjump"/>
              <a:extLst>
                <a:ext uri="{FF2B5EF4-FFF2-40B4-BE49-F238E27FC236}">
                  <a16:creationId xmlns:a16="http://schemas.microsoft.com/office/drawing/2014/main" id="{241C6570-1DA4-4BDF-9F50-EFAF196F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819" y="1362599"/>
              <a:ext cx="811695" cy="81169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4ED611-8D9F-472B-BF9D-FBE3BD6F32FE}"/>
              </a:ext>
            </a:extLst>
          </p:cNvPr>
          <p:cNvSpPr txBox="1"/>
          <p:nvPr/>
        </p:nvSpPr>
        <p:spPr>
          <a:xfrm>
            <a:off x="3412067" y="110012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You selected: Tesco Express at &lt;Address&gt;</a:t>
            </a:r>
          </a:p>
        </p:txBody>
      </p:sp>
      <p:pic>
        <p:nvPicPr>
          <p:cNvPr id="12" name="Graphic 11" descr="Arrow: U-turn">
            <a:hlinkClick r:id="rId12" action="ppaction://hlinksldjump"/>
            <a:extLst>
              <a:ext uri="{FF2B5EF4-FFF2-40B4-BE49-F238E27FC236}">
                <a16:creationId xmlns:a16="http://schemas.microsoft.com/office/drawing/2014/main" id="{20A21FAE-5365-4FDE-BC51-EEB5A08C8D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52482" y="5834144"/>
            <a:ext cx="568427" cy="568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C65859-0B6D-43DF-8CB8-2CD67C9642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73605"/>
            <a:ext cx="676762" cy="597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DB395-FBAE-4BB7-821E-53595E3A5F26}"/>
              </a:ext>
            </a:extLst>
          </p:cNvPr>
          <p:cNvSpPr txBox="1"/>
          <p:nvPr/>
        </p:nvSpPr>
        <p:spPr>
          <a:xfrm>
            <a:off x="4089310" y="487932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Shopping</a:t>
            </a:r>
          </a:p>
        </p:txBody>
      </p:sp>
      <p:pic>
        <p:nvPicPr>
          <p:cNvPr id="10" name="Graphic 9" descr="Shopping cart">
            <a:extLst>
              <a:ext uri="{FF2B5EF4-FFF2-40B4-BE49-F238E27FC236}">
                <a16:creationId xmlns:a16="http://schemas.microsoft.com/office/drawing/2014/main" id="{481295DF-9021-4E27-ACA8-233E407F90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4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0A8EE-2EAC-4491-B6FA-E888CFC98550}"/>
              </a:ext>
            </a:extLst>
          </p:cNvPr>
          <p:cNvSpPr txBox="1"/>
          <p:nvPr/>
        </p:nvSpPr>
        <p:spPr>
          <a:xfrm>
            <a:off x="4089310" y="487932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Shopping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B4A1CE-5DEA-4973-A8FA-315BB7F1460F}"/>
              </a:ext>
            </a:extLst>
          </p:cNvPr>
          <p:cNvGrpSpPr/>
          <p:nvPr/>
        </p:nvGrpSpPr>
        <p:grpSpPr>
          <a:xfrm>
            <a:off x="3412067" y="1764214"/>
            <a:ext cx="1151466" cy="1092200"/>
            <a:chOff x="3445934" y="1222347"/>
            <a:chExt cx="1151466" cy="1092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20479A-3C2B-406E-AD65-3940123E9C6E}"/>
                </a:ext>
              </a:extLst>
            </p:cNvPr>
            <p:cNvSpPr/>
            <p:nvPr/>
          </p:nvSpPr>
          <p:spPr>
            <a:xfrm>
              <a:off x="3445934" y="1222347"/>
              <a:ext cx="1151466" cy="1092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>
              <a:hlinkClick r:id="rId2" action="ppaction://hlinksldjump"/>
              <a:extLst>
                <a:ext uri="{FF2B5EF4-FFF2-40B4-BE49-F238E27FC236}">
                  <a16:creationId xmlns:a16="http://schemas.microsoft.com/office/drawing/2014/main" id="{241C6570-1DA4-4BDF-9F50-EFAF196F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819" y="1362599"/>
              <a:ext cx="811695" cy="81169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4ED611-8D9F-472B-BF9D-FBE3BD6F32FE}"/>
              </a:ext>
            </a:extLst>
          </p:cNvPr>
          <p:cNvSpPr txBox="1"/>
          <p:nvPr/>
        </p:nvSpPr>
        <p:spPr>
          <a:xfrm>
            <a:off x="3412067" y="110012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You selected: &lt;Corner Shop&gt; at &lt;Address&gt;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624D5A-D05F-47C9-BCC7-AC11B9394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73605"/>
            <a:ext cx="676762" cy="597986"/>
          </a:xfrm>
          <a:prstGeom prst="rect">
            <a:avLst/>
          </a:prstGeom>
        </p:spPr>
      </p:pic>
      <p:pic>
        <p:nvPicPr>
          <p:cNvPr id="13" name="Graphic 12" descr="Arrow: U-turn">
            <a:hlinkClick r:id="rId5" action="ppaction://hlinksldjump"/>
            <a:extLst>
              <a:ext uri="{FF2B5EF4-FFF2-40B4-BE49-F238E27FC236}">
                <a16:creationId xmlns:a16="http://schemas.microsoft.com/office/drawing/2014/main" id="{23130A87-0889-4E12-B88A-1CF71379BD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2482" y="5834144"/>
            <a:ext cx="568427" cy="568427"/>
          </a:xfrm>
          <a:prstGeom prst="rect">
            <a:avLst/>
          </a:prstGeom>
        </p:spPr>
      </p:pic>
      <p:pic>
        <p:nvPicPr>
          <p:cNvPr id="10" name="Graphic 9" descr="Shopping cart">
            <a:extLst>
              <a:ext uri="{FF2B5EF4-FFF2-40B4-BE49-F238E27FC236}">
                <a16:creationId xmlns:a16="http://schemas.microsoft.com/office/drawing/2014/main" id="{B05A3474-2B2B-4020-82B1-7F4E5995F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25579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Graphic 17" descr="Ice cream">
            <a:extLst>
              <a:ext uri="{FF2B5EF4-FFF2-40B4-BE49-F238E27FC236}">
                <a16:creationId xmlns:a16="http://schemas.microsoft.com/office/drawing/2014/main" id="{4211A3D6-840A-4406-B59E-BE77C35AF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19" name="Graphic 18" descr="Orange">
            <a:extLst>
              <a:ext uri="{FF2B5EF4-FFF2-40B4-BE49-F238E27FC236}">
                <a16:creationId xmlns:a16="http://schemas.microsoft.com/office/drawing/2014/main" id="{443B5164-9030-4719-B56B-FF595D987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20" name="Graphic 19" descr="Bottle">
            <a:extLst>
              <a:ext uri="{FF2B5EF4-FFF2-40B4-BE49-F238E27FC236}">
                <a16:creationId xmlns:a16="http://schemas.microsoft.com/office/drawing/2014/main" id="{B018A08D-8FDA-430D-A043-06F536F3D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21" name="Graphic 20" descr="Apple">
            <a:extLst>
              <a:ext uri="{FF2B5EF4-FFF2-40B4-BE49-F238E27FC236}">
                <a16:creationId xmlns:a16="http://schemas.microsoft.com/office/drawing/2014/main" id="{888C0A0E-46B8-4F28-A864-D76C441001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2" y="253928"/>
            <a:ext cx="676762" cy="59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B5F7C-5389-444F-AA47-AFAF98A3BF1C}"/>
              </a:ext>
            </a:extLst>
          </p:cNvPr>
          <p:cNvSpPr txBox="1"/>
          <p:nvPr/>
        </p:nvSpPr>
        <p:spPr>
          <a:xfrm>
            <a:off x="3326972" y="1110017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Select a category:</a:t>
            </a:r>
          </a:p>
        </p:txBody>
      </p:sp>
      <p:sp>
        <p:nvSpPr>
          <p:cNvPr id="4" name="TextBox 3">
            <a:hlinkClick r:id="rId11" action="ppaction://hlinksldjump"/>
            <a:extLst>
              <a:ext uri="{FF2B5EF4-FFF2-40B4-BE49-F238E27FC236}">
                <a16:creationId xmlns:a16="http://schemas.microsoft.com/office/drawing/2014/main" id="{216E147D-C9A6-40E9-8192-43D879526349}"/>
              </a:ext>
            </a:extLst>
          </p:cNvPr>
          <p:cNvSpPr txBox="1"/>
          <p:nvPr/>
        </p:nvSpPr>
        <p:spPr>
          <a:xfrm>
            <a:off x="3344004" y="2269679"/>
            <a:ext cx="100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Biscuits</a:t>
            </a:r>
          </a:p>
        </p:txBody>
      </p:sp>
      <p:sp>
        <p:nvSpPr>
          <p:cNvPr id="5" name="TextBox 4">
            <a:hlinkClick r:id="rId12" action="ppaction://hlinksldjump"/>
            <a:extLst>
              <a:ext uri="{FF2B5EF4-FFF2-40B4-BE49-F238E27FC236}">
                <a16:creationId xmlns:a16="http://schemas.microsoft.com/office/drawing/2014/main" id="{AAE9E895-E104-4052-965D-8B1E6FE5FE55}"/>
              </a:ext>
            </a:extLst>
          </p:cNvPr>
          <p:cNvSpPr txBox="1"/>
          <p:nvPr/>
        </p:nvSpPr>
        <p:spPr>
          <a:xfrm>
            <a:off x="3326972" y="1875441"/>
            <a:ext cx="91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Bakery</a:t>
            </a:r>
          </a:p>
        </p:txBody>
      </p:sp>
      <p:sp>
        <p:nvSpPr>
          <p:cNvPr id="6" name="TextBox 5">
            <a:hlinkClick r:id="rId13" action="ppaction://hlinksldjump"/>
            <a:extLst>
              <a:ext uri="{FF2B5EF4-FFF2-40B4-BE49-F238E27FC236}">
                <a16:creationId xmlns:a16="http://schemas.microsoft.com/office/drawing/2014/main" id="{BEE2CA1E-6662-46F4-869F-EAB2177F2790}"/>
              </a:ext>
            </a:extLst>
          </p:cNvPr>
          <p:cNvSpPr txBox="1"/>
          <p:nvPr/>
        </p:nvSpPr>
        <p:spPr>
          <a:xfrm>
            <a:off x="3345637" y="3357633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02F31-E8C4-47BF-9AC1-29CA3E188F1D}"/>
              </a:ext>
            </a:extLst>
          </p:cNvPr>
          <p:cNvSpPr txBox="1"/>
          <p:nvPr/>
        </p:nvSpPr>
        <p:spPr>
          <a:xfrm>
            <a:off x="3310165" y="5429467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is coming soon!</a:t>
            </a:r>
          </a:p>
        </p:txBody>
      </p:sp>
      <p:sp>
        <p:nvSpPr>
          <p:cNvPr id="9" name="TextBox 8">
            <a:hlinkClick r:id="rId14" action="ppaction://hlinksldjump"/>
            <a:extLst>
              <a:ext uri="{FF2B5EF4-FFF2-40B4-BE49-F238E27FC236}">
                <a16:creationId xmlns:a16="http://schemas.microsoft.com/office/drawing/2014/main" id="{89324E53-9578-4EFF-9B40-FDDFF9CEA9B9}"/>
              </a:ext>
            </a:extLst>
          </p:cNvPr>
          <p:cNvSpPr txBox="1"/>
          <p:nvPr/>
        </p:nvSpPr>
        <p:spPr>
          <a:xfrm>
            <a:off x="3310165" y="4332629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Vegetables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4F84A-C2F0-41FA-98E2-69EAF72D4249}"/>
              </a:ext>
            </a:extLst>
          </p:cNvPr>
          <p:cNvSpPr txBox="1"/>
          <p:nvPr/>
        </p:nvSpPr>
        <p:spPr>
          <a:xfrm>
            <a:off x="3360420" y="1436971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</a:t>
            </a:r>
            <a:endParaRPr lang="en-GB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7F7DB-4A99-40F0-A3D5-F69D38549998}"/>
              </a:ext>
            </a:extLst>
          </p:cNvPr>
          <p:cNvSpPr txBox="1"/>
          <p:nvPr/>
        </p:nvSpPr>
        <p:spPr>
          <a:xfrm>
            <a:off x="3326972" y="2628674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10B25-D7F2-4A13-AB7D-101E550FA1C6}"/>
              </a:ext>
            </a:extLst>
          </p:cNvPr>
          <p:cNvSpPr txBox="1"/>
          <p:nvPr/>
        </p:nvSpPr>
        <p:spPr>
          <a:xfrm>
            <a:off x="3326972" y="3886452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</a:p>
        </p:txBody>
      </p:sp>
      <p:pic>
        <p:nvPicPr>
          <p:cNvPr id="15" name="Graphic 14" descr="Arrow: U-turn">
            <a:hlinkClick r:id="rId15" action="ppaction://hlinksldjump"/>
            <a:extLst>
              <a:ext uri="{FF2B5EF4-FFF2-40B4-BE49-F238E27FC236}">
                <a16:creationId xmlns:a16="http://schemas.microsoft.com/office/drawing/2014/main" id="{DBFC32B3-EDA9-4E1E-8CBA-024B5ACFBE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2482" y="5834144"/>
            <a:ext cx="568427" cy="5684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8A2866-2E45-4D87-8C85-6FCCF26619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01" y="368507"/>
            <a:ext cx="687960" cy="653127"/>
          </a:xfrm>
          <a:prstGeom prst="rect">
            <a:avLst/>
          </a:prstGeom>
        </p:spPr>
      </p:pic>
      <p:pic>
        <p:nvPicPr>
          <p:cNvPr id="17" name="Graphic 16" descr="Shopping cart">
            <a:extLst>
              <a:ext uri="{FF2B5EF4-FFF2-40B4-BE49-F238E27FC236}">
                <a16:creationId xmlns:a16="http://schemas.microsoft.com/office/drawing/2014/main" id="{B39DCD51-9E9E-4501-AC46-7247981108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8" name="TextBox 7">
            <a:hlinkClick r:id="rId21" action="ppaction://hlinksldjump"/>
            <a:extLst>
              <a:ext uri="{FF2B5EF4-FFF2-40B4-BE49-F238E27FC236}">
                <a16:creationId xmlns:a16="http://schemas.microsoft.com/office/drawing/2014/main" id="{116066A2-905A-444D-B4B3-238EAEB4BA05}"/>
              </a:ext>
            </a:extLst>
          </p:cNvPr>
          <p:cNvSpPr txBox="1"/>
          <p:nvPr/>
        </p:nvSpPr>
        <p:spPr>
          <a:xfrm>
            <a:off x="3344004" y="3026908"/>
            <a:ext cx="17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Dairy Products</a:t>
            </a:r>
          </a:p>
        </p:txBody>
      </p:sp>
    </p:spTree>
    <p:extLst>
      <p:ext uri="{BB962C8B-B14F-4D97-AF65-F5344CB8AC3E}">
        <p14:creationId xmlns:p14="http://schemas.microsoft.com/office/powerpoint/2010/main" val="251554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8" y="30472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3" name="Graphic 32" descr="Ice cream">
            <a:extLst>
              <a:ext uri="{FF2B5EF4-FFF2-40B4-BE49-F238E27FC236}">
                <a16:creationId xmlns:a16="http://schemas.microsoft.com/office/drawing/2014/main" id="{DBEF4498-2457-4B22-AD43-197C798EC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4" name="Graphic 33" descr="Orange">
            <a:extLst>
              <a:ext uri="{FF2B5EF4-FFF2-40B4-BE49-F238E27FC236}">
                <a16:creationId xmlns:a16="http://schemas.microsoft.com/office/drawing/2014/main" id="{8E38A790-2E47-47BC-BCC8-17B767D36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5" name="Graphic 34" descr="Bottle">
            <a:extLst>
              <a:ext uri="{FF2B5EF4-FFF2-40B4-BE49-F238E27FC236}">
                <a16:creationId xmlns:a16="http://schemas.microsoft.com/office/drawing/2014/main" id="{5F9464FC-00FB-41EF-9BDB-D22371B86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36" name="Graphic 35" descr="Apple">
            <a:extLst>
              <a:ext uri="{FF2B5EF4-FFF2-40B4-BE49-F238E27FC236}">
                <a16:creationId xmlns:a16="http://schemas.microsoft.com/office/drawing/2014/main" id="{EE18E2AC-5BAC-4418-A769-86819B19E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8290" y="37208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Biscuits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068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89A8E-AC8A-444E-B3CF-70B70CD9EA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8" y="1350416"/>
            <a:ext cx="781988" cy="16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84B9F-C98C-4BD2-BEFD-331ABD906899}"/>
              </a:ext>
            </a:extLst>
          </p:cNvPr>
          <p:cNvSpPr txBox="1"/>
          <p:nvPr/>
        </p:nvSpPr>
        <p:spPr>
          <a:xfrm>
            <a:off x="3380391" y="1745671"/>
            <a:ext cx="10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Oreo Original 154g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50p/unit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068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7068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2511DB-E530-4DBF-977B-20F29B0DA7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6" y="1196797"/>
            <a:ext cx="560957" cy="56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350A3-D54A-4D83-B3CD-011FC36DDFCC}"/>
              </a:ext>
            </a:extLst>
          </p:cNvPr>
          <p:cNvSpPr txBox="1"/>
          <p:nvPr/>
        </p:nvSpPr>
        <p:spPr>
          <a:xfrm>
            <a:off x="4488662" y="1751069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Galaxy Caramel Cookies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£1.50/unit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9D49E-592C-4FF0-A6F2-29CD86874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38" y="1199711"/>
            <a:ext cx="443987" cy="443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E88A9-1A30-455E-9C6C-DF830642C033}"/>
              </a:ext>
            </a:extLst>
          </p:cNvPr>
          <p:cNvSpPr txBox="1"/>
          <p:nvPr/>
        </p:nvSpPr>
        <p:spPr>
          <a:xfrm>
            <a:off x="5609167" y="1745671"/>
            <a:ext cx="78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Belgian White &amp; Raspberry Cookies Taste Difference x4</a:t>
            </a:r>
          </a:p>
          <a:p>
            <a:r>
              <a:rPr lang="en-GB" sz="800" dirty="0"/>
              <a:t>£1.60/unit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F1549-1AFA-4320-9EF6-F7D6695DCCE6}"/>
              </a:ext>
            </a:extLst>
          </p:cNvPr>
          <p:cNvSpPr txBox="1"/>
          <p:nvPr/>
        </p:nvSpPr>
        <p:spPr>
          <a:xfrm>
            <a:off x="3733150" y="2631684"/>
            <a:ext cx="186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</a:t>
            </a:r>
          </a:p>
        </p:txBody>
      </p:sp>
      <p:sp>
        <p:nvSpPr>
          <p:cNvPr id="18" name="TextBox 17">
            <a:hlinkClick r:id="rId13" action="ppaction://hlinksldjump"/>
            <a:extLst>
              <a:ext uri="{FF2B5EF4-FFF2-40B4-BE49-F238E27FC236}">
                <a16:creationId xmlns:a16="http://schemas.microsoft.com/office/drawing/2014/main" id="{C040919C-35C4-41BB-8748-09B01FFCA19E}"/>
              </a:ext>
            </a:extLst>
          </p:cNvPr>
          <p:cNvSpPr txBox="1"/>
          <p:nvPr/>
        </p:nvSpPr>
        <p:spPr>
          <a:xfrm>
            <a:off x="3947244" y="2623834"/>
            <a:ext cx="56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1E9B5-2DF4-4D20-9480-71389739974B}"/>
              </a:ext>
            </a:extLst>
          </p:cNvPr>
          <p:cNvSpPr txBox="1"/>
          <p:nvPr/>
        </p:nvSpPr>
        <p:spPr>
          <a:xfrm>
            <a:off x="3631607" y="2634440"/>
            <a:ext cx="124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F8B6A-C0CE-4651-9D05-D9E25A52578E}"/>
              </a:ext>
            </a:extLst>
          </p:cNvPr>
          <p:cNvSpPr txBox="1"/>
          <p:nvPr/>
        </p:nvSpPr>
        <p:spPr>
          <a:xfrm>
            <a:off x="4803390" y="2631684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0765-E4D8-406E-B516-21EE71E19E7B}"/>
              </a:ext>
            </a:extLst>
          </p:cNvPr>
          <p:cNvSpPr txBox="1"/>
          <p:nvPr/>
        </p:nvSpPr>
        <p:spPr>
          <a:xfrm>
            <a:off x="4689306" y="2631683"/>
            <a:ext cx="81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186B1-AD51-4B77-BE82-48CDF9D5F2AE}"/>
              </a:ext>
            </a:extLst>
          </p:cNvPr>
          <p:cNvSpPr txBox="1"/>
          <p:nvPr/>
        </p:nvSpPr>
        <p:spPr>
          <a:xfrm>
            <a:off x="4980387" y="2623834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FC308-1369-451F-AA85-E68E19D2B854}"/>
              </a:ext>
            </a:extLst>
          </p:cNvPr>
          <p:cNvSpPr txBox="1"/>
          <p:nvPr/>
        </p:nvSpPr>
        <p:spPr>
          <a:xfrm>
            <a:off x="5916058" y="2631683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04D9A-F93B-49BC-A459-F0C67E9D3BCF}"/>
              </a:ext>
            </a:extLst>
          </p:cNvPr>
          <p:cNvSpPr txBox="1"/>
          <p:nvPr/>
        </p:nvSpPr>
        <p:spPr>
          <a:xfrm>
            <a:off x="5807054" y="2631682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AE1C-54AA-49AE-B511-1A4C930BD2EB}"/>
              </a:ext>
            </a:extLst>
          </p:cNvPr>
          <p:cNvSpPr txBox="1"/>
          <p:nvPr/>
        </p:nvSpPr>
        <p:spPr>
          <a:xfrm>
            <a:off x="6093055" y="2623833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25" name="Graphic 24" descr="Arrow: U-turn">
            <a:hlinkClick r:id="rId14" action="ppaction://hlinksldjump"/>
            <a:extLst>
              <a:ext uri="{FF2B5EF4-FFF2-40B4-BE49-F238E27FC236}">
                <a16:creationId xmlns:a16="http://schemas.microsoft.com/office/drawing/2014/main" id="{16A8AFB9-99E5-4E30-89CA-B2E60A0C67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DFAF10-1630-4165-A09D-AE4E004F15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82" y="313768"/>
            <a:ext cx="676762" cy="5979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F5691F6-5E46-44B5-982F-C9E1FB4BC3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82" y="387361"/>
            <a:ext cx="687960" cy="653127"/>
          </a:xfrm>
          <a:prstGeom prst="rect">
            <a:avLst/>
          </a:prstGeom>
        </p:spPr>
      </p:pic>
      <p:pic>
        <p:nvPicPr>
          <p:cNvPr id="32" name="Graphic 31" descr="Shopping cart">
            <a:extLst>
              <a:ext uri="{FF2B5EF4-FFF2-40B4-BE49-F238E27FC236}">
                <a16:creationId xmlns:a16="http://schemas.microsoft.com/office/drawing/2014/main" id="{C944F9AB-F75A-4B19-9DD3-8826E5021A6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4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C912C78E-F33E-44F1-924A-5F9AEB074CE5}"/>
              </a:ext>
            </a:extLst>
          </p:cNvPr>
          <p:cNvSpPr/>
          <p:nvPr/>
        </p:nvSpPr>
        <p:spPr>
          <a:xfrm>
            <a:off x="3920474" y="5567263"/>
            <a:ext cx="2918475" cy="571500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 using an app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BAD87E-D8EA-49A9-B658-6BFEB8025864}"/>
              </a:ext>
            </a:extLst>
          </p:cNvPr>
          <p:cNvGrpSpPr/>
          <p:nvPr/>
        </p:nvGrpSpPr>
        <p:grpSpPr>
          <a:xfrm>
            <a:off x="3412617" y="1406808"/>
            <a:ext cx="3740658" cy="438150"/>
            <a:chOff x="3412617" y="3095908"/>
            <a:chExt cx="3740658" cy="4381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F3D24A-A562-4603-8E2C-541A9873DBFE}"/>
                </a:ext>
              </a:extLst>
            </p:cNvPr>
            <p:cNvSpPr txBox="1"/>
            <p:nvPr/>
          </p:nvSpPr>
          <p:spPr>
            <a:xfrm>
              <a:off x="3412617" y="3153058"/>
              <a:ext cx="355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Username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332B-5330-407C-B44C-628AE47D96AA}"/>
                </a:ext>
              </a:extLst>
            </p:cNvPr>
            <p:cNvSpPr/>
            <p:nvPr/>
          </p:nvSpPr>
          <p:spPr>
            <a:xfrm>
              <a:off x="3412617" y="3095908"/>
              <a:ext cx="3740658" cy="438150"/>
            </a:xfrm>
            <a:prstGeom prst="roundRect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0D76E0-C2F1-4C61-871B-89FC12A524A1}"/>
              </a:ext>
            </a:extLst>
          </p:cNvPr>
          <p:cNvGrpSpPr/>
          <p:nvPr/>
        </p:nvGrpSpPr>
        <p:grpSpPr>
          <a:xfrm>
            <a:off x="3412617" y="2109542"/>
            <a:ext cx="3740658" cy="438150"/>
            <a:chOff x="3412617" y="3095908"/>
            <a:chExt cx="3740658" cy="4381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D72C83-22A2-4DED-BEAE-B29B39C6A77B}"/>
                </a:ext>
              </a:extLst>
            </p:cNvPr>
            <p:cNvSpPr txBox="1"/>
            <p:nvPr/>
          </p:nvSpPr>
          <p:spPr>
            <a:xfrm>
              <a:off x="3412617" y="3153058"/>
              <a:ext cx="355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Password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D35E36C-3C64-416C-B313-B3AE42DA2B10}"/>
                </a:ext>
              </a:extLst>
            </p:cNvPr>
            <p:cNvSpPr/>
            <p:nvPr/>
          </p:nvSpPr>
          <p:spPr>
            <a:xfrm>
              <a:off x="3412617" y="3095908"/>
              <a:ext cx="3740658" cy="438150"/>
            </a:xfrm>
            <a:prstGeom prst="roundRect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B8F6B-C11C-4EE8-BC92-DB151303F555}"/>
              </a:ext>
            </a:extLst>
          </p:cNvPr>
          <p:cNvGrpSpPr/>
          <p:nvPr/>
        </p:nvGrpSpPr>
        <p:grpSpPr>
          <a:xfrm>
            <a:off x="3412617" y="2812276"/>
            <a:ext cx="3740658" cy="438150"/>
            <a:chOff x="3412617" y="3095908"/>
            <a:chExt cx="3740658" cy="4381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2CD883-0B60-4DAA-9B80-F0CCE4C78694}"/>
                </a:ext>
              </a:extLst>
            </p:cNvPr>
            <p:cNvSpPr txBox="1"/>
            <p:nvPr/>
          </p:nvSpPr>
          <p:spPr>
            <a:xfrm>
              <a:off x="3412617" y="3153058"/>
              <a:ext cx="355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Real Name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5E6906-AC9C-41E3-80DB-8F57114C69FA}"/>
                </a:ext>
              </a:extLst>
            </p:cNvPr>
            <p:cNvSpPr/>
            <p:nvPr/>
          </p:nvSpPr>
          <p:spPr>
            <a:xfrm>
              <a:off x="3412617" y="3095908"/>
              <a:ext cx="3740658" cy="438150"/>
            </a:xfrm>
            <a:prstGeom prst="roundRect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4A0ED-9229-4404-97C0-916822249383}"/>
              </a:ext>
            </a:extLst>
          </p:cNvPr>
          <p:cNvGrpSpPr/>
          <p:nvPr/>
        </p:nvGrpSpPr>
        <p:grpSpPr>
          <a:xfrm>
            <a:off x="3412617" y="3515010"/>
            <a:ext cx="3740658" cy="438150"/>
            <a:chOff x="3412617" y="3095908"/>
            <a:chExt cx="3740658" cy="4381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747E0B-496A-4785-897A-90A8135AB61F}"/>
                </a:ext>
              </a:extLst>
            </p:cNvPr>
            <p:cNvSpPr txBox="1"/>
            <p:nvPr/>
          </p:nvSpPr>
          <p:spPr>
            <a:xfrm>
              <a:off x="3412617" y="3153058"/>
              <a:ext cx="355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85000"/>
                    </a:schemeClr>
                  </a:solidFill>
                </a:rPr>
                <a:t>City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BDEB5B-AFF9-41FC-B9D2-84501B5DCDDF}"/>
                </a:ext>
              </a:extLst>
            </p:cNvPr>
            <p:cNvSpPr/>
            <p:nvPr/>
          </p:nvSpPr>
          <p:spPr>
            <a:xfrm>
              <a:off x="3412617" y="3095908"/>
              <a:ext cx="3740658" cy="438150"/>
            </a:xfrm>
            <a:prstGeom prst="roundRect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2D5C4BF-42D8-4661-A237-EC80C563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4373" y="280364"/>
            <a:ext cx="666645" cy="744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8249CF6-DF22-4202-998A-2F9AC0583C27}"/>
              </a:ext>
            </a:extLst>
          </p:cNvPr>
          <p:cNvSpPr txBox="1"/>
          <p:nvPr/>
        </p:nvSpPr>
        <p:spPr>
          <a:xfrm>
            <a:off x="4041287" y="991783"/>
            <a:ext cx="248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SLIP</a:t>
            </a:r>
          </a:p>
        </p:txBody>
      </p:sp>
      <p:pic>
        <p:nvPicPr>
          <p:cNvPr id="26" name="Graphic 25" descr="Orange">
            <a:extLst>
              <a:ext uri="{FF2B5EF4-FFF2-40B4-BE49-F238E27FC236}">
                <a16:creationId xmlns:a16="http://schemas.microsoft.com/office/drawing/2014/main" id="{0AEFDE6B-1169-49C9-9B4C-DDFD418A9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043269">
            <a:off x="6381748" y="403971"/>
            <a:ext cx="914400" cy="914400"/>
          </a:xfrm>
          <a:prstGeom prst="rect">
            <a:avLst/>
          </a:prstGeom>
        </p:spPr>
      </p:pic>
      <p:pic>
        <p:nvPicPr>
          <p:cNvPr id="27" name="Graphic 26" descr="Bottle">
            <a:extLst>
              <a:ext uri="{FF2B5EF4-FFF2-40B4-BE49-F238E27FC236}">
                <a16:creationId xmlns:a16="http://schemas.microsoft.com/office/drawing/2014/main" id="{FDF80C58-A2AD-48E0-B3FB-56D15DF055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79145">
            <a:off x="6520759" y="5204678"/>
            <a:ext cx="914400" cy="914400"/>
          </a:xfrm>
          <a:prstGeom prst="rect">
            <a:avLst/>
          </a:prstGeom>
        </p:spPr>
      </p:pic>
      <p:pic>
        <p:nvPicPr>
          <p:cNvPr id="28" name="Graphic 27" descr="Ice cream">
            <a:extLst>
              <a:ext uri="{FF2B5EF4-FFF2-40B4-BE49-F238E27FC236}">
                <a16:creationId xmlns:a16="http://schemas.microsoft.com/office/drawing/2014/main" id="{BBDFF2B9-F117-4A54-8CCF-E905A84C4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9" name="Graphic 28" descr="Apple">
            <a:extLst>
              <a:ext uri="{FF2B5EF4-FFF2-40B4-BE49-F238E27FC236}">
                <a16:creationId xmlns:a16="http://schemas.microsoft.com/office/drawing/2014/main" id="{14DA8636-D212-4C8D-A3A4-F02D17345B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16682">
            <a:off x="3406821" y="4425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0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8" y="30472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2" name="Graphic 31" descr="Ice cream">
            <a:extLst>
              <a:ext uri="{FF2B5EF4-FFF2-40B4-BE49-F238E27FC236}">
                <a16:creationId xmlns:a16="http://schemas.microsoft.com/office/drawing/2014/main" id="{CB832BCB-B60E-480E-873C-C37C5DAA4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3" name="Graphic 32" descr="Orange">
            <a:extLst>
              <a:ext uri="{FF2B5EF4-FFF2-40B4-BE49-F238E27FC236}">
                <a16:creationId xmlns:a16="http://schemas.microsoft.com/office/drawing/2014/main" id="{3A09383C-128D-4594-B950-F0094D8FE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4" name="Graphic 33" descr="Bottle">
            <a:extLst>
              <a:ext uri="{FF2B5EF4-FFF2-40B4-BE49-F238E27FC236}">
                <a16:creationId xmlns:a16="http://schemas.microsoft.com/office/drawing/2014/main" id="{ED4AFB9E-28D9-4909-A613-790F1FCB4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35" name="Graphic 34" descr="Apple">
            <a:extLst>
              <a:ext uri="{FF2B5EF4-FFF2-40B4-BE49-F238E27FC236}">
                <a16:creationId xmlns:a16="http://schemas.microsoft.com/office/drawing/2014/main" id="{13FD1C0F-58D2-4A49-B7CD-EE0A81294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8290" y="362804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Biscuits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068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89A8E-AC8A-444E-B3CF-70B70CD9EA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8" y="1349618"/>
            <a:ext cx="781988" cy="16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84B9F-C98C-4BD2-BEFD-331ABD906899}"/>
              </a:ext>
            </a:extLst>
          </p:cNvPr>
          <p:cNvSpPr txBox="1"/>
          <p:nvPr/>
        </p:nvSpPr>
        <p:spPr>
          <a:xfrm>
            <a:off x="3380391" y="1745671"/>
            <a:ext cx="10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Oreo Original 154g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50p/unit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068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7068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2511DB-E530-4DBF-977B-20F29B0DA7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6" y="1196797"/>
            <a:ext cx="560957" cy="56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350A3-D54A-4D83-B3CD-011FC36DDFCC}"/>
              </a:ext>
            </a:extLst>
          </p:cNvPr>
          <p:cNvSpPr txBox="1"/>
          <p:nvPr/>
        </p:nvSpPr>
        <p:spPr>
          <a:xfrm>
            <a:off x="4488662" y="1751069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Galaxy Caramel Cookies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£1.50/unit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9D49E-592C-4FF0-A6F2-29CD86874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38" y="1199711"/>
            <a:ext cx="443987" cy="443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E88A9-1A30-455E-9C6C-DF830642C033}"/>
              </a:ext>
            </a:extLst>
          </p:cNvPr>
          <p:cNvSpPr txBox="1"/>
          <p:nvPr/>
        </p:nvSpPr>
        <p:spPr>
          <a:xfrm>
            <a:off x="5609167" y="1745671"/>
            <a:ext cx="78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Belgian White &amp; Raspberry Cookies Taste Difference x4</a:t>
            </a:r>
          </a:p>
          <a:p>
            <a:r>
              <a:rPr lang="en-GB" sz="800" dirty="0"/>
              <a:t>£1.60/unit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F1549-1AFA-4320-9EF6-F7D6695DCCE6}"/>
              </a:ext>
            </a:extLst>
          </p:cNvPr>
          <p:cNvSpPr txBox="1"/>
          <p:nvPr/>
        </p:nvSpPr>
        <p:spPr>
          <a:xfrm>
            <a:off x="3707750" y="2641844"/>
            <a:ext cx="186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</a:p>
        </p:txBody>
      </p:sp>
      <p:sp>
        <p:nvSpPr>
          <p:cNvPr id="18" name="TextBox 17">
            <a:hlinkClick r:id="rId13" action="ppaction://hlinksldjump"/>
            <a:extLst>
              <a:ext uri="{FF2B5EF4-FFF2-40B4-BE49-F238E27FC236}">
                <a16:creationId xmlns:a16="http://schemas.microsoft.com/office/drawing/2014/main" id="{C040919C-35C4-41BB-8748-09B01FFCA19E}"/>
              </a:ext>
            </a:extLst>
          </p:cNvPr>
          <p:cNvSpPr txBox="1"/>
          <p:nvPr/>
        </p:nvSpPr>
        <p:spPr>
          <a:xfrm>
            <a:off x="3921844" y="2633994"/>
            <a:ext cx="56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+</a:t>
            </a:r>
          </a:p>
        </p:txBody>
      </p:sp>
      <p:sp>
        <p:nvSpPr>
          <p:cNvPr id="19" name="TextBox 18">
            <a:hlinkClick r:id="rId14" action="ppaction://hlinksldjump"/>
            <a:extLst>
              <a:ext uri="{FF2B5EF4-FFF2-40B4-BE49-F238E27FC236}">
                <a16:creationId xmlns:a16="http://schemas.microsoft.com/office/drawing/2014/main" id="{5791E9B5-2DF4-4D20-9480-71389739974B}"/>
              </a:ext>
            </a:extLst>
          </p:cNvPr>
          <p:cNvSpPr txBox="1"/>
          <p:nvPr/>
        </p:nvSpPr>
        <p:spPr>
          <a:xfrm>
            <a:off x="3631607" y="2634440"/>
            <a:ext cx="124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F8B6A-C0CE-4651-9D05-D9E25A52578E}"/>
              </a:ext>
            </a:extLst>
          </p:cNvPr>
          <p:cNvSpPr txBox="1"/>
          <p:nvPr/>
        </p:nvSpPr>
        <p:spPr>
          <a:xfrm>
            <a:off x="4777990" y="2641844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0765-E4D8-406E-B516-21EE71E19E7B}"/>
              </a:ext>
            </a:extLst>
          </p:cNvPr>
          <p:cNvSpPr txBox="1"/>
          <p:nvPr/>
        </p:nvSpPr>
        <p:spPr>
          <a:xfrm>
            <a:off x="4668986" y="2641843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186B1-AD51-4B77-BE82-48CDF9D5F2AE}"/>
              </a:ext>
            </a:extLst>
          </p:cNvPr>
          <p:cNvSpPr txBox="1"/>
          <p:nvPr/>
        </p:nvSpPr>
        <p:spPr>
          <a:xfrm>
            <a:off x="4954987" y="2633994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22" name="Graphic 21" descr="Arrow: U-turn">
            <a:hlinkClick r:id="rId15" action="ppaction://hlinksldjump"/>
            <a:extLst>
              <a:ext uri="{FF2B5EF4-FFF2-40B4-BE49-F238E27FC236}">
                <a16:creationId xmlns:a16="http://schemas.microsoft.com/office/drawing/2014/main" id="{C11808AB-1BA4-43C2-9FFD-8F063BD857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C75BEC-E327-44FD-B72F-A0AB55FD0A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8" y="313768"/>
            <a:ext cx="676762" cy="5979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883792-90F2-409E-9D5F-40728928540F}"/>
              </a:ext>
            </a:extLst>
          </p:cNvPr>
          <p:cNvSpPr txBox="1"/>
          <p:nvPr/>
        </p:nvSpPr>
        <p:spPr>
          <a:xfrm>
            <a:off x="5890658" y="2641843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4B9B0-2756-4DC6-948D-5D8734A0F3C7}"/>
              </a:ext>
            </a:extLst>
          </p:cNvPr>
          <p:cNvSpPr txBox="1"/>
          <p:nvPr/>
        </p:nvSpPr>
        <p:spPr>
          <a:xfrm>
            <a:off x="5781654" y="2641842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C27B50-EC76-414F-8E4D-ADFFC35356FD}"/>
              </a:ext>
            </a:extLst>
          </p:cNvPr>
          <p:cNvSpPr txBox="1"/>
          <p:nvPr/>
        </p:nvSpPr>
        <p:spPr>
          <a:xfrm>
            <a:off x="6067655" y="2633993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511BDB-CBF2-4DFA-B323-B87217ED34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  <p:pic>
        <p:nvPicPr>
          <p:cNvPr id="31" name="Graphic 30" descr="Shopping cart">
            <a:extLst>
              <a:ext uri="{FF2B5EF4-FFF2-40B4-BE49-F238E27FC236}">
                <a16:creationId xmlns:a16="http://schemas.microsoft.com/office/drawing/2014/main" id="{3C8E46F7-1971-4FE4-9729-A379281EF0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4F5AAAC-0AF8-410C-BB72-3EF54A28F210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E4DBD8-CDB8-46C1-B60F-963C818685CE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1419439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8" y="30472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2" name="Graphic 31" descr="Ice cream">
            <a:extLst>
              <a:ext uri="{FF2B5EF4-FFF2-40B4-BE49-F238E27FC236}">
                <a16:creationId xmlns:a16="http://schemas.microsoft.com/office/drawing/2014/main" id="{7236CB95-4A59-4443-8DBE-0C50A8B7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3" name="Graphic 32" descr="Orange">
            <a:extLst>
              <a:ext uri="{FF2B5EF4-FFF2-40B4-BE49-F238E27FC236}">
                <a16:creationId xmlns:a16="http://schemas.microsoft.com/office/drawing/2014/main" id="{4F1B2980-32FB-46D7-B06D-2A23E885C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4" name="Graphic 33" descr="Bottle">
            <a:extLst>
              <a:ext uri="{FF2B5EF4-FFF2-40B4-BE49-F238E27FC236}">
                <a16:creationId xmlns:a16="http://schemas.microsoft.com/office/drawing/2014/main" id="{0FE69E09-861A-4F8E-979D-BA06EF370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35" name="Graphic 34" descr="Apple">
            <a:extLst>
              <a:ext uri="{FF2B5EF4-FFF2-40B4-BE49-F238E27FC236}">
                <a16:creationId xmlns:a16="http://schemas.microsoft.com/office/drawing/2014/main" id="{1699FD4A-3A78-46CB-86DA-D3EB3CB75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8290" y="36628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Biscuits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068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89A8E-AC8A-444E-B3CF-70B70CD9EA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8" y="1349618"/>
            <a:ext cx="781988" cy="16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84B9F-C98C-4BD2-BEFD-331ABD906899}"/>
              </a:ext>
            </a:extLst>
          </p:cNvPr>
          <p:cNvSpPr txBox="1"/>
          <p:nvPr/>
        </p:nvSpPr>
        <p:spPr>
          <a:xfrm>
            <a:off x="3380391" y="1745671"/>
            <a:ext cx="10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Oreo Original 154g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50p/unit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068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7068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2511DB-E530-4DBF-977B-20F29B0DA7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6" y="1196797"/>
            <a:ext cx="560957" cy="56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350A3-D54A-4D83-B3CD-011FC36DDFCC}"/>
              </a:ext>
            </a:extLst>
          </p:cNvPr>
          <p:cNvSpPr txBox="1"/>
          <p:nvPr/>
        </p:nvSpPr>
        <p:spPr>
          <a:xfrm>
            <a:off x="4488662" y="1751069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Galaxy Caramel Cookies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£1.50/unit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9D49E-592C-4FF0-A6F2-29CD86874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38" y="1199711"/>
            <a:ext cx="443987" cy="443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E88A9-1A30-455E-9C6C-DF830642C033}"/>
              </a:ext>
            </a:extLst>
          </p:cNvPr>
          <p:cNvSpPr txBox="1"/>
          <p:nvPr/>
        </p:nvSpPr>
        <p:spPr>
          <a:xfrm>
            <a:off x="5609167" y="1745671"/>
            <a:ext cx="78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Belgian White &amp; Raspberry Cookies Taste Difference x4</a:t>
            </a:r>
          </a:p>
          <a:p>
            <a:r>
              <a:rPr lang="en-GB" sz="800" dirty="0"/>
              <a:t>£1.60/unit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F1549-1AFA-4320-9EF6-F7D6695DCCE6}"/>
              </a:ext>
            </a:extLst>
          </p:cNvPr>
          <p:cNvSpPr txBox="1"/>
          <p:nvPr/>
        </p:nvSpPr>
        <p:spPr>
          <a:xfrm>
            <a:off x="3707750" y="2641844"/>
            <a:ext cx="186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0919C-35C4-41BB-8748-09B01FFCA19E}"/>
              </a:ext>
            </a:extLst>
          </p:cNvPr>
          <p:cNvSpPr txBox="1"/>
          <p:nvPr/>
        </p:nvSpPr>
        <p:spPr>
          <a:xfrm>
            <a:off x="3921844" y="2633994"/>
            <a:ext cx="56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+</a:t>
            </a:r>
          </a:p>
        </p:txBody>
      </p:sp>
      <p:sp>
        <p:nvSpPr>
          <p:cNvPr id="19" name="TextBox 18">
            <a:hlinkClick r:id="rId13" action="ppaction://hlinksldjump"/>
            <a:extLst>
              <a:ext uri="{FF2B5EF4-FFF2-40B4-BE49-F238E27FC236}">
                <a16:creationId xmlns:a16="http://schemas.microsoft.com/office/drawing/2014/main" id="{5791E9B5-2DF4-4D20-9480-71389739974B}"/>
              </a:ext>
            </a:extLst>
          </p:cNvPr>
          <p:cNvSpPr txBox="1"/>
          <p:nvPr/>
        </p:nvSpPr>
        <p:spPr>
          <a:xfrm>
            <a:off x="3631607" y="2634440"/>
            <a:ext cx="124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F8B6A-C0CE-4651-9D05-D9E25A52578E}"/>
              </a:ext>
            </a:extLst>
          </p:cNvPr>
          <p:cNvSpPr txBox="1"/>
          <p:nvPr/>
        </p:nvSpPr>
        <p:spPr>
          <a:xfrm>
            <a:off x="4777990" y="2641844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0765-E4D8-406E-B516-21EE71E19E7B}"/>
              </a:ext>
            </a:extLst>
          </p:cNvPr>
          <p:cNvSpPr txBox="1"/>
          <p:nvPr/>
        </p:nvSpPr>
        <p:spPr>
          <a:xfrm>
            <a:off x="4668986" y="2641843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186B1-AD51-4B77-BE82-48CDF9D5F2AE}"/>
              </a:ext>
            </a:extLst>
          </p:cNvPr>
          <p:cNvSpPr txBox="1"/>
          <p:nvPr/>
        </p:nvSpPr>
        <p:spPr>
          <a:xfrm>
            <a:off x="4954987" y="2633994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22" name="Graphic 21" descr="Arrow: U-turn">
            <a:hlinkClick r:id="rId14" action="ppaction://hlinksldjump"/>
            <a:extLst>
              <a:ext uri="{FF2B5EF4-FFF2-40B4-BE49-F238E27FC236}">
                <a16:creationId xmlns:a16="http://schemas.microsoft.com/office/drawing/2014/main" id="{55820B78-60CA-4879-ACC4-8F6E630059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D91CF6-67AB-418A-A99F-DADD1A99E5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9" y="313768"/>
            <a:ext cx="676762" cy="5979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732BE3-8ADC-4836-9334-6292D8AB21E4}"/>
              </a:ext>
            </a:extLst>
          </p:cNvPr>
          <p:cNvSpPr txBox="1"/>
          <p:nvPr/>
        </p:nvSpPr>
        <p:spPr>
          <a:xfrm>
            <a:off x="5890658" y="2641843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8E0DB-18AD-4B4C-B929-56DFA2A174B5}"/>
              </a:ext>
            </a:extLst>
          </p:cNvPr>
          <p:cNvSpPr txBox="1"/>
          <p:nvPr/>
        </p:nvSpPr>
        <p:spPr>
          <a:xfrm>
            <a:off x="5781654" y="2641842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E323A-41C5-4199-96B6-2EE91A307599}"/>
              </a:ext>
            </a:extLst>
          </p:cNvPr>
          <p:cNvSpPr txBox="1"/>
          <p:nvPr/>
        </p:nvSpPr>
        <p:spPr>
          <a:xfrm>
            <a:off x="6067655" y="2633993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9F05FE-4BCA-4CCE-948C-41E4E88491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  <p:pic>
        <p:nvPicPr>
          <p:cNvPr id="31" name="Graphic 30" descr="Shopping cart">
            <a:extLst>
              <a:ext uri="{FF2B5EF4-FFF2-40B4-BE49-F238E27FC236}">
                <a16:creationId xmlns:a16="http://schemas.microsoft.com/office/drawing/2014/main" id="{622F1330-1E32-4F89-ABDC-B75D420BFD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34E508F-A18D-4ECD-B583-13504D5CEEB6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B52C2-4C0C-44EA-86DC-35D889733E50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222908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8" y="304727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3" name="Graphic 32" descr="Ice cream">
            <a:extLst>
              <a:ext uri="{FF2B5EF4-FFF2-40B4-BE49-F238E27FC236}">
                <a16:creationId xmlns:a16="http://schemas.microsoft.com/office/drawing/2014/main" id="{BA02178F-DC68-4BBD-8501-38C1F4F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4" name="Graphic 33" descr="Orange">
            <a:extLst>
              <a:ext uri="{FF2B5EF4-FFF2-40B4-BE49-F238E27FC236}">
                <a16:creationId xmlns:a16="http://schemas.microsoft.com/office/drawing/2014/main" id="{199B4157-6FC0-49FF-A981-FA2C0FE5D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5" name="Graphic 34" descr="Bottle">
            <a:extLst>
              <a:ext uri="{FF2B5EF4-FFF2-40B4-BE49-F238E27FC236}">
                <a16:creationId xmlns:a16="http://schemas.microsoft.com/office/drawing/2014/main" id="{67C0883D-0E61-4EEB-9975-AAB52CC3B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36" name="Graphic 35" descr="Apple">
            <a:extLst>
              <a:ext uri="{FF2B5EF4-FFF2-40B4-BE49-F238E27FC236}">
                <a16:creationId xmlns:a16="http://schemas.microsoft.com/office/drawing/2014/main" id="{F6F621E7-C952-43E7-94CF-CEA32B7C4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8290" y="36628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Biscuits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0688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89A8E-AC8A-444E-B3CF-70B70CD9EA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08" y="1349618"/>
            <a:ext cx="781988" cy="16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84B9F-C98C-4BD2-BEFD-331ABD906899}"/>
              </a:ext>
            </a:extLst>
          </p:cNvPr>
          <p:cNvSpPr txBox="1"/>
          <p:nvPr/>
        </p:nvSpPr>
        <p:spPr>
          <a:xfrm>
            <a:off x="3380391" y="1745671"/>
            <a:ext cx="101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Oreo Original 154g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50p/unit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068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7068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2511DB-E530-4DBF-977B-20F29B0DA7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6" y="1196797"/>
            <a:ext cx="560957" cy="560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350A3-D54A-4D83-B3CD-011FC36DDFCC}"/>
              </a:ext>
            </a:extLst>
          </p:cNvPr>
          <p:cNvSpPr txBox="1"/>
          <p:nvPr/>
        </p:nvSpPr>
        <p:spPr>
          <a:xfrm>
            <a:off x="4488662" y="1751069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Galaxy Caramel Cookies</a:t>
            </a:r>
          </a:p>
          <a:p>
            <a:endParaRPr lang="en-GB" sz="800" b="1" dirty="0"/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£1.50/unit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9D49E-592C-4FF0-A6F2-29CD86874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38" y="1199711"/>
            <a:ext cx="443987" cy="443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E88A9-1A30-455E-9C6C-DF830642C033}"/>
              </a:ext>
            </a:extLst>
          </p:cNvPr>
          <p:cNvSpPr txBox="1"/>
          <p:nvPr/>
        </p:nvSpPr>
        <p:spPr>
          <a:xfrm>
            <a:off x="5609167" y="1745671"/>
            <a:ext cx="783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Belgian White &amp; Raspberry Cookies Taste Difference x4</a:t>
            </a:r>
          </a:p>
          <a:p>
            <a:r>
              <a:rPr lang="en-GB" sz="800" dirty="0"/>
              <a:t>£1.60/unit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F1549-1AFA-4320-9EF6-F7D6695DCCE6}"/>
              </a:ext>
            </a:extLst>
          </p:cNvPr>
          <p:cNvSpPr txBox="1"/>
          <p:nvPr/>
        </p:nvSpPr>
        <p:spPr>
          <a:xfrm>
            <a:off x="3707750" y="2641844"/>
            <a:ext cx="186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0919C-35C4-41BB-8748-09B01FFCA19E}"/>
              </a:ext>
            </a:extLst>
          </p:cNvPr>
          <p:cNvSpPr txBox="1"/>
          <p:nvPr/>
        </p:nvSpPr>
        <p:spPr>
          <a:xfrm>
            <a:off x="3921844" y="2633994"/>
            <a:ext cx="56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+</a:t>
            </a:r>
          </a:p>
        </p:txBody>
      </p:sp>
      <p:sp>
        <p:nvSpPr>
          <p:cNvPr id="19" name="TextBox 18">
            <a:hlinkClick r:id="rId13" action="ppaction://hlinksldjump"/>
            <a:extLst>
              <a:ext uri="{FF2B5EF4-FFF2-40B4-BE49-F238E27FC236}">
                <a16:creationId xmlns:a16="http://schemas.microsoft.com/office/drawing/2014/main" id="{5791E9B5-2DF4-4D20-9480-71389739974B}"/>
              </a:ext>
            </a:extLst>
          </p:cNvPr>
          <p:cNvSpPr txBox="1"/>
          <p:nvPr/>
        </p:nvSpPr>
        <p:spPr>
          <a:xfrm>
            <a:off x="3631607" y="2634440"/>
            <a:ext cx="124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F8B6A-C0CE-4651-9D05-D9E25A52578E}"/>
              </a:ext>
            </a:extLst>
          </p:cNvPr>
          <p:cNvSpPr txBox="1"/>
          <p:nvPr/>
        </p:nvSpPr>
        <p:spPr>
          <a:xfrm>
            <a:off x="4777990" y="2641844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20765-E4D8-406E-B516-21EE71E19E7B}"/>
              </a:ext>
            </a:extLst>
          </p:cNvPr>
          <p:cNvSpPr txBox="1"/>
          <p:nvPr/>
        </p:nvSpPr>
        <p:spPr>
          <a:xfrm>
            <a:off x="4668986" y="2641843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186B1-AD51-4B77-BE82-48CDF9D5F2AE}"/>
              </a:ext>
            </a:extLst>
          </p:cNvPr>
          <p:cNvSpPr txBox="1"/>
          <p:nvPr/>
        </p:nvSpPr>
        <p:spPr>
          <a:xfrm>
            <a:off x="4954987" y="2633994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22" name="Graphic 21" descr="Arrow: U-turn">
            <a:hlinkClick r:id="rId14" action="ppaction://hlinksldjump"/>
            <a:extLst>
              <a:ext uri="{FF2B5EF4-FFF2-40B4-BE49-F238E27FC236}">
                <a16:creationId xmlns:a16="http://schemas.microsoft.com/office/drawing/2014/main" id="{55820B78-60CA-4879-ACC4-8F6E630059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D91CF6-67AB-418A-A99F-DADD1A99E5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89" y="313768"/>
            <a:ext cx="676762" cy="597986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C029D6C0-9027-4616-874E-9D4C4C947F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84333" y="2679963"/>
            <a:ext cx="180000" cy="1800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F2C3072B-80D2-40DD-80E9-718EA65078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64266" y="2672427"/>
            <a:ext cx="180000" cy="1800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57F73884-B520-412B-928E-3DA3FEE2E71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38449" y="2688430"/>
            <a:ext cx="180000" cy="18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732BE3-8ADC-4836-9334-6292D8AB21E4}"/>
              </a:ext>
            </a:extLst>
          </p:cNvPr>
          <p:cNvSpPr txBox="1"/>
          <p:nvPr/>
        </p:nvSpPr>
        <p:spPr>
          <a:xfrm>
            <a:off x="5890658" y="2641843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8E0DB-18AD-4B4C-B929-56DFA2A174B5}"/>
              </a:ext>
            </a:extLst>
          </p:cNvPr>
          <p:cNvSpPr txBox="1"/>
          <p:nvPr/>
        </p:nvSpPr>
        <p:spPr>
          <a:xfrm>
            <a:off x="5781654" y="2641842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E323A-41C5-4199-96B6-2EE91A307599}"/>
              </a:ext>
            </a:extLst>
          </p:cNvPr>
          <p:cNvSpPr txBox="1"/>
          <p:nvPr/>
        </p:nvSpPr>
        <p:spPr>
          <a:xfrm>
            <a:off x="6067655" y="2633993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38D291-58CC-44DB-95B4-AF589BB68370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337127-6EA1-441E-B0E7-579290AB9379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FF316F-FA08-4F09-AA6E-F499F84187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63" y="387361"/>
            <a:ext cx="687960" cy="653127"/>
          </a:xfrm>
          <a:prstGeom prst="rect">
            <a:avLst/>
          </a:prstGeom>
        </p:spPr>
      </p:pic>
      <p:pic>
        <p:nvPicPr>
          <p:cNvPr id="32" name="Graphic 31" descr="Shopping cart">
            <a:extLst>
              <a:ext uri="{FF2B5EF4-FFF2-40B4-BE49-F238E27FC236}">
                <a16:creationId xmlns:a16="http://schemas.microsoft.com/office/drawing/2014/main" id="{10147F3B-0D6A-4C99-BF14-6BA6A47B12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63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6" name="Graphic 35" descr="Ice cream">
            <a:extLst>
              <a:ext uri="{FF2B5EF4-FFF2-40B4-BE49-F238E27FC236}">
                <a16:creationId xmlns:a16="http://schemas.microsoft.com/office/drawing/2014/main" id="{4F33C9D4-3706-4CCB-A67D-92512B4B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7" name="Graphic 36" descr="Orange">
            <a:extLst>
              <a:ext uri="{FF2B5EF4-FFF2-40B4-BE49-F238E27FC236}">
                <a16:creationId xmlns:a16="http://schemas.microsoft.com/office/drawing/2014/main" id="{9FB00289-37B8-405F-9462-5BD7AB761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8" name="Graphic 37" descr="Bottle">
            <a:extLst>
              <a:ext uri="{FF2B5EF4-FFF2-40B4-BE49-F238E27FC236}">
                <a16:creationId xmlns:a16="http://schemas.microsoft.com/office/drawing/2014/main" id="{52F3F295-3431-486D-9F4E-EEDD70071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39" name="Graphic 38" descr="Apple">
            <a:extLst>
              <a:ext uri="{FF2B5EF4-FFF2-40B4-BE49-F238E27FC236}">
                <a16:creationId xmlns:a16="http://schemas.microsoft.com/office/drawing/2014/main" id="{4C545B13-934A-4C77-B94F-E974C2DEB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6511" y="366779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Dairy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8"/>
            <a:ext cx="888154" cy="18491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4912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541F3-33F6-419A-8F95-74996A839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55" y="1171743"/>
            <a:ext cx="778933" cy="7789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4912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77F9D-B715-4C00-9B55-3480AEC7BE55}"/>
              </a:ext>
            </a:extLst>
          </p:cNvPr>
          <p:cNvSpPr txBox="1"/>
          <p:nvPr/>
        </p:nvSpPr>
        <p:spPr>
          <a:xfrm>
            <a:off x="3402525" y="1974339"/>
            <a:ext cx="88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British Whole Milk 2.27L (4 pint)</a:t>
            </a:r>
          </a:p>
          <a:p>
            <a:r>
              <a:rPr lang="en-GB" sz="800" dirty="0"/>
              <a:t>£1.15/unit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DA32F4-978C-4472-A2A4-FACC39F44D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11" y="1315600"/>
            <a:ext cx="599551" cy="5995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A1028D-1A13-40FD-8554-954BB27B818D}"/>
              </a:ext>
            </a:extLst>
          </p:cNvPr>
          <p:cNvSpPr txBox="1"/>
          <p:nvPr/>
        </p:nvSpPr>
        <p:spPr>
          <a:xfrm>
            <a:off x="4467493" y="1982087"/>
            <a:ext cx="82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Neo Valley Organic Natural Yogurt</a:t>
            </a:r>
          </a:p>
          <a:p>
            <a:endParaRPr lang="en-GB" sz="800" b="1" dirty="0"/>
          </a:p>
          <a:p>
            <a:r>
              <a:rPr lang="en-GB" sz="800" dirty="0"/>
              <a:t>£1.65/unit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C0F753-C99D-425A-99F7-CFC7194881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714" y="1233134"/>
            <a:ext cx="574320" cy="5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59AE88-0001-4475-A163-548226627B76}"/>
              </a:ext>
            </a:extLst>
          </p:cNvPr>
          <p:cNvSpPr txBox="1"/>
          <p:nvPr/>
        </p:nvSpPr>
        <p:spPr>
          <a:xfrm>
            <a:off x="5503846" y="1985125"/>
            <a:ext cx="936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New York Cheesecake Dessert 550g</a:t>
            </a:r>
          </a:p>
          <a:p>
            <a:endParaRPr lang="en-GB" sz="800" dirty="0"/>
          </a:p>
          <a:p>
            <a:r>
              <a:rPr lang="en-GB" sz="800" dirty="0"/>
              <a:t>£3.00/unit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170BF-5F3A-48CC-9D1D-6B8E9266DA30}"/>
              </a:ext>
            </a:extLst>
          </p:cNvPr>
          <p:cNvSpPr txBox="1"/>
          <p:nvPr/>
        </p:nvSpPr>
        <p:spPr>
          <a:xfrm>
            <a:off x="3720129" y="2733832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1B936-6891-4766-A5F8-E0750191022D}"/>
              </a:ext>
            </a:extLst>
          </p:cNvPr>
          <p:cNvSpPr txBox="1"/>
          <p:nvPr/>
        </p:nvSpPr>
        <p:spPr>
          <a:xfrm>
            <a:off x="3611125" y="273383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0CC89C-419B-47F6-B6F8-3E33F259D0F9}"/>
              </a:ext>
            </a:extLst>
          </p:cNvPr>
          <p:cNvSpPr txBox="1"/>
          <p:nvPr/>
        </p:nvSpPr>
        <p:spPr>
          <a:xfrm>
            <a:off x="3897126" y="272960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29" name="Graphic 28" descr="Shopping cart">
            <a:extLst>
              <a:ext uri="{FF2B5EF4-FFF2-40B4-BE49-F238E27FC236}">
                <a16:creationId xmlns:a16="http://schemas.microsoft.com/office/drawing/2014/main" id="{93C3DC6A-065F-424B-B6E6-5FFB71E141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79E071-2193-4942-B62D-54B97AE1A3B8}"/>
              </a:ext>
            </a:extLst>
          </p:cNvPr>
          <p:cNvSpPr txBox="1"/>
          <p:nvPr/>
        </p:nvSpPr>
        <p:spPr>
          <a:xfrm>
            <a:off x="4802979" y="2743263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27E252-0F5A-49BA-BFF0-FF2F9C26F4D9}"/>
              </a:ext>
            </a:extLst>
          </p:cNvPr>
          <p:cNvSpPr txBox="1"/>
          <p:nvPr/>
        </p:nvSpPr>
        <p:spPr>
          <a:xfrm>
            <a:off x="4672336" y="2729608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3CE75-45A7-44B4-8427-B421FC65E368}"/>
              </a:ext>
            </a:extLst>
          </p:cNvPr>
          <p:cNvSpPr txBox="1"/>
          <p:nvPr/>
        </p:nvSpPr>
        <p:spPr>
          <a:xfrm>
            <a:off x="4980672" y="2729608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A2B980-4B38-44BA-8415-17035DF35134}"/>
              </a:ext>
            </a:extLst>
          </p:cNvPr>
          <p:cNvSpPr txBox="1"/>
          <p:nvPr/>
        </p:nvSpPr>
        <p:spPr>
          <a:xfrm>
            <a:off x="5888363" y="2750978"/>
            <a:ext cx="141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C20D2-4B32-4061-89AD-403157991971}"/>
              </a:ext>
            </a:extLst>
          </p:cNvPr>
          <p:cNvSpPr txBox="1"/>
          <p:nvPr/>
        </p:nvSpPr>
        <p:spPr>
          <a:xfrm>
            <a:off x="5760311" y="2743263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D3E19-1484-426F-8EEE-986FA0A163E1}"/>
              </a:ext>
            </a:extLst>
          </p:cNvPr>
          <p:cNvSpPr txBox="1"/>
          <p:nvPr/>
        </p:nvSpPr>
        <p:spPr>
          <a:xfrm>
            <a:off x="6066907" y="2743262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5" action="ppaction://hlinksldjump"/>
            <a:extLst>
              <a:ext uri="{FF2B5EF4-FFF2-40B4-BE49-F238E27FC236}">
                <a16:creationId xmlns:a16="http://schemas.microsoft.com/office/drawing/2014/main" id="{785F8B6C-0677-43ED-B9A7-8285AD4A00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C587A0-43CA-4D28-86FA-05428843A1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28" y="332156"/>
            <a:ext cx="676762" cy="597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DFD1E9-49C0-4432-A7E8-5F1736540E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09" y="406215"/>
            <a:ext cx="687960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8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7" name="Graphic 36" descr="Ice cream">
            <a:extLst>
              <a:ext uri="{FF2B5EF4-FFF2-40B4-BE49-F238E27FC236}">
                <a16:creationId xmlns:a16="http://schemas.microsoft.com/office/drawing/2014/main" id="{6E775413-BE5D-47DF-AD86-306A6DD30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8" name="Graphic 37" descr="Orange">
            <a:extLst>
              <a:ext uri="{FF2B5EF4-FFF2-40B4-BE49-F238E27FC236}">
                <a16:creationId xmlns:a16="http://schemas.microsoft.com/office/drawing/2014/main" id="{E2D8C470-CBDA-467D-B2AA-676085EE1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9" name="Graphic 38" descr="Bottle">
            <a:extLst>
              <a:ext uri="{FF2B5EF4-FFF2-40B4-BE49-F238E27FC236}">
                <a16:creationId xmlns:a16="http://schemas.microsoft.com/office/drawing/2014/main" id="{23EA0B3B-58BB-49B0-B8FC-1A9E33FA8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0" name="Graphic 39" descr="Apple">
            <a:extLst>
              <a:ext uri="{FF2B5EF4-FFF2-40B4-BE49-F238E27FC236}">
                <a16:creationId xmlns:a16="http://schemas.microsoft.com/office/drawing/2014/main" id="{9330A697-239B-4CE8-AED3-5684405621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4625" y="385626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77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7715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77715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1B6C-54BD-4C59-8989-5D3342ED7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88" y="1191257"/>
            <a:ext cx="766011" cy="766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F101F-8A20-43DB-96A5-D780DC8F8E83}"/>
              </a:ext>
            </a:extLst>
          </p:cNvPr>
          <p:cNvSpPr txBox="1"/>
          <p:nvPr/>
        </p:nvSpPr>
        <p:spPr>
          <a:xfrm>
            <a:off x="3448049" y="2012950"/>
            <a:ext cx="84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Twinings</a:t>
            </a:r>
            <a:r>
              <a:rPr lang="en-GB" sz="800" b="1" dirty="0"/>
              <a:t> Earl Grey x100 Tea Bags 250g</a:t>
            </a:r>
          </a:p>
          <a:p>
            <a:r>
              <a:rPr lang="en-GB" sz="800" dirty="0"/>
              <a:t>£5.00/unit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8CF91A-F1D0-4BDC-B796-7F529ED7A6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11" y="1236354"/>
            <a:ext cx="714322" cy="7143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6425DE-41CE-4D34-BC29-51991AD8A9FE}"/>
              </a:ext>
            </a:extLst>
          </p:cNvPr>
          <p:cNvSpPr txBox="1"/>
          <p:nvPr/>
        </p:nvSpPr>
        <p:spPr>
          <a:xfrm>
            <a:off x="4466528" y="2037652"/>
            <a:ext cx="88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Red Bull</a:t>
            </a:r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4B2405-8C06-4C68-BA4F-781934353E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8" y="1236354"/>
            <a:ext cx="846991" cy="8469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021BB5-1A07-4F56-B71D-B6B80DA414A2}"/>
              </a:ext>
            </a:extLst>
          </p:cNvPr>
          <p:cNvSpPr txBox="1"/>
          <p:nvPr/>
        </p:nvSpPr>
        <p:spPr>
          <a:xfrm>
            <a:off x="5598460" y="2058398"/>
            <a:ext cx="77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Evian Mineral Water</a:t>
            </a:r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FD640-09EC-4B26-A194-856272EFBD05}"/>
              </a:ext>
            </a:extLst>
          </p:cNvPr>
          <p:cNvSpPr txBox="1"/>
          <p:nvPr/>
        </p:nvSpPr>
        <p:spPr>
          <a:xfrm>
            <a:off x="3715517" y="2699028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BEFF3-39D0-43B4-A975-A65D68453304}"/>
              </a:ext>
            </a:extLst>
          </p:cNvPr>
          <p:cNvSpPr txBox="1"/>
          <p:nvPr/>
        </p:nvSpPr>
        <p:spPr>
          <a:xfrm>
            <a:off x="3606748" y="2687824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AFF6B-F635-42C2-BA9B-B7BCF8DF17EC}"/>
              </a:ext>
            </a:extLst>
          </p:cNvPr>
          <p:cNvSpPr txBox="1"/>
          <p:nvPr/>
        </p:nvSpPr>
        <p:spPr>
          <a:xfrm>
            <a:off x="3892514" y="2691178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DBCB4-D5C9-4D39-8A09-1276EA295832}"/>
              </a:ext>
            </a:extLst>
          </p:cNvPr>
          <p:cNvSpPr txBox="1"/>
          <p:nvPr/>
        </p:nvSpPr>
        <p:spPr>
          <a:xfrm>
            <a:off x="4793559" y="269255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AB1DD-43BE-4ED8-BD06-AC4DE231836B}"/>
              </a:ext>
            </a:extLst>
          </p:cNvPr>
          <p:cNvSpPr txBox="1"/>
          <p:nvPr/>
        </p:nvSpPr>
        <p:spPr>
          <a:xfrm>
            <a:off x="4684790" y="2684704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6" name="TextBox 25">
            <a:hlinkClick r:id="rId13" action="ppaction://hlinksldjump"/>
            <a:extLst>
              <a:ext uri="{FF2B5EF4-FFF2-40B4-BE49-F238E27FC236}">
                <a16:creationId xmlns:a16="http://schemas.microsoft.com/office/drawing/2014/main" id="{0D7F71A2-0C68-4249-B3E4-C7DE4D8AEAF2}"/>
              </a:ext>
            </a:extLst>
          </p:cNvPr>
          <p:cNvSpPr txBox="1"/>
          <p:nvPr/>
        </p:nvSpPr>
        <p:spPr>
          <a:xfrm>
            <a:off x="4970556" y="2691055"/>
            <a:ext cx="89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5EA16D-4361-4EB5-A928-0D6B8745E32D}"/>
              </a:ext>
            </a:extLst>
          </p:cNvPr>
          <p:cNvSpPr txBox="1"/>
          <p:nvPr/>
        </p:nvSpPr>
        <p:spPr>
          <a:xfrm>
            <a:off x="5897426" y="267827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DA983-8523-49BF-B3E8-340E1D684893}"/>
              </a:ext>
            </a:extLst>
          </p:cNvPr>
          <p:cNvSpPr txBox="1"/>
          <p:nvPr/>
        </p:nvSpPr>
        <p:spPr>
          <a:xfrm>
            <a:off x="5790151" y="266109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29264-8C75-4FC2-B6FA-1F30A87A2817}"/>
              </a:ext>
            </a:extLst>
          </p:cNvPr>
          <p:cNvSpPr txBox="1"/>
          <p:nvPr/>
        </p:nvSpPr>
        <p:spPr>
          <a:xfrm>
            <a:off x="6074423" y="267042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4" action="ppaction://hlinksldjump"/>
            <a:extLst>
              <a:ext uri="{FF2B5EF4-FFF2-40B4-BE49-F238E27FC236}">
                <a16:creationId xmlns:a16="http://schemas.microsoft.com/office/drawing/2014/main" id="{3CEAFB65-4161-4813-AE64-CBE3C1B4B3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B1737E-696C-47F8-9033-E319039948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" y="320834"/>
            <a:ext cx="676762" cy="597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03FE618-846B-4398-82FB-7B3B4D6B4A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  <p:pic>
        <p:nvPicPr>
          <p:cNvPr id="36" name="Graphic 35" descr="Shopping cart">
            <a:extLst>
              <a:ext uri="{FF2B5EF4-FFF2-40B4-BE49-F238E27FC236}">
                <a16:creationId xmlns:a16="http://schemas.microsoft.com/office/drawing/2014/main" id="{AAB4E0B1-7CC8-43D3-9150-E75E20B7E3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Graphic 37" descr="Ice cream">
            <a:extLst>
              <a:ext uri="{FF2B5EF4-FFF2-40B4-BE49-F238E27FC236}">
                <a16:creationId xmlns:a16="http://schemas.microsoft.com/office/drawing/2014/main" id="{3C6EBAEC-FD77-4D84-A485-9917DE3A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9" name="Graphic 38" descr="Orange">
            <a:extLst>
              <a:ext uri="{FF2B5EF4-FFF2-40B4-BE49-F238E27FC236}">
                <a16:creationId xmlns:a16="http://schemas.microsoft.com/office/drawing/2014/main" id="{BE52101D-479C-472D-9904-26633CE76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0" name="Graphic 39" descr="Bottle">
            <a:extLst>
              <a:ext uri="{FF2B5EF4-FFF2-40B4-BE49-F238E27FC236}">
                <a16:creationId xmlns:a16="http://schemas.microsoft.com/office/drawing/2014/main" id="{A8E7BC4A-10B6-45FA-8707-5C6561113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1" name="Graphic 40" descr="Apple">
            <a:extLst>
              <a:ext uri="{FF2B5EF4-FFF2-40B4-BE49-F238E27FC236}">
                <a16:creationId xmlns:a16="http://schemas.microsoft.com/office/drawing/2014/main" id="{80548D44-217F-4EC0-9484-5E97DD5694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4625" y="385626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77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7715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77715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1B6C-54BD-4C59-8989-5D3342ED7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88" y="1191257"/>
            <a:ext cx="766011" cy="766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F101F-8A20-43DB-96A5-D780DC8F8E83}"/>
              </a:ext>
            </a:extLst>
          </p:cNvPr>
          <p:cNvSpPr txBox="1"/>
          <p:nvPr/>
        </p:nvSpPr>
        <p:spPr>
          <a:xfrm>
            <a:off x="3448049" y="2012950"/>
            <a:ext cx="84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Twinings</a:t>
            </a:r>
            <a:r>
              <a:rPr lang="en-GB" sz="800" b="1" dirty="0"/>
              <a:t> Earl Grey x100 Tea Bags 250g</a:t>
            </a:r>
          </a:p>
          <a:p>
            <a:r>
              <a:rPr lang="en-GB" sz="800" dirty="0"/>
              <a:t>£5.00/unit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8CF91A-F1D0-4BDC-B796-7F529ED7A6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11" y="1236354"/>
            <a:ext cx="714322" cy="7143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6425DE-41CE-4D34-BC29-51991AD8A9FE}"/>
              </a:ext>
            </a:extLst>
          </p:cNvPr>
          <p:cNvSpPr txBox="1"/>
          <p:nvPr/>
        </p:nvSpPr>
        <p:spPr>
          <a:xfrm>
            <a:off x="4466528" y="2037652"/>
            <a:ext cx="88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Red Bull</a:t>
            </a:r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4B2405-8C06-4C68-BA4F-781934353E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8" y="1236354"/>
            <a:ext cx="846991" cy="8469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021BB5-1A07-4F56-B71D-B6B80DA414A2}"/>
              </a:ext>
            </a:extLst>
          </p:cNvPr>
          <p:cNvSpPr txBox="1"/>
          <p:nvPr/>
        </p:nvSpPr>
        <p:spPr>
          <a:xfrm>
            <a:off x="5598460" y="2058398"/>
            <a:ext cx="77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Evian Mineral Water</a:t>
            </a:r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FD640-09EC-4B26-A194-856272EFBD05}"/>
              </a:ext>
            </a:extLst>
          </p:cNvPr>
          <p:cNvSpPr txBox="1"/>
          <p:nvPr/>
        </p:nvSpPr>
        <p:spPr>
          <a:xfrm>
            <a:off x="3715517" y="2699028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BEFF3-39D0-43B4-A975-A65D68453304}"/>
              </a:ext>
            </a:extLst>
          </p:cNvPr>
          <p:cNvSpPr txBox="1"/>
          <p:nvPr/>
        </p:nvSpPr>
        <p:spPr>
          <a:xfrm>
            <a:off x="3606748" y="2687824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AFF6B-F635-42C2-BA9B-B7BCF8DF17EC}"/>
              </a:ext>
            </a:extLst>
          </p:cNvPr>
          <p:cNvSpPr txBox="1"/>
          <p:nvPr/>
        </p:nvSpPr>
        <p:spPr>
          <a:xfrm>
            <a:off x="3892514" y="2691178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DBCB4-D5C9-4D39-8A09-1276EA295832}"/>
              </a:ext>
            </a:extLst>
          </p:cNvPr>
          <p:cNvSpPr txBox="1"/>
          <p:nvPr/>
        </p:nvSpPr>
        <p:spPr>
          <a:xfrm>
            <a:off x="4793559" y="269255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F71A2-0C68-4249-B3E4-C7DE4D8AEAF2}"/>
              </a:ext>
            </a:extLst>
          </p:cNvPr>
          <p:cNvSpPr txBox="1"/>
          <p:nvPr/>
        </p:nvSpPr>
        <p:spPr>
          <a:xfrm>
            <a:off x="4970556" y="2684705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5EA16D-4361-4EB5-A928-0D6B8745E32D}"/>
              </a:ext>
            </a:extLst>
          </p:cNvPr>
          <p:cNvSpPr txBox="1"/>
          <p:nvPr/>
        </p:nvSpPr>
        <p:spPr>
          <a:xfrm>
            <a:off x="5897426" y="267827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DA983-8523-49BF-B3E8-340E1D684893}"/>
              </a:ext>
            </a:extLst>
          </p:cNvPr>
          <p:cNvSpPr txBox="1"/>
          <p:nvPr/>
        </p:nvSpPr>
        <p:spPr>
          <a:xfrm>
            <a:off x="5790151" y="266109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29264-8C75-4FC2-B6FA-1F30A87A2817}"/>
              </a:ext>
            </a:extLst>
          </p:cNvPr>
          <p:cNvSpPr txBox="1"/>
          <p:nvPr/>
        </p:nvSpPr>
        <p:spPr>
          <a:xfrm>
            <a:off x="6074423" y="267042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3" action="ppaction://hlinksldjump"/>
            <a:extLst>
              <a:ext uri="{FF2B5EF4-FFF2-40B4-BE49-F238E27FC236}">
                <a16:creationId xmlns:a16="http://schemas.microsoft.com/office/drawing/2014/main" id="{3CEAFB65-4161-4813-AE64-CBE3C1B4B3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B1737E-696C-47F8-9033-E319039948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" y="320834"/>
            <a:ext cx="676762" cy="597986"/>
          </a:xfrm>
          <a:prstGeom prst="rect">
            <a:avLst/>
          </a:prstGeom>
        </p:spPr>
      </p:pic>
      <p:sp>
        <p:nvSpPr>
          <p:cNvPr id="35" name="TextBox 34">
            <a:hlinkClick r:id="rId17" action="ppaction://hlinksldjump"/>
            <a:extLst>
              <a:ext uri="{FF2B5EF4-FFF2-40B4-BE49-F238E27FC236}">
                <a16:creationId xmlns:a16="http://schemas.microsoft.com/office/drawing/2014/main" id="{4A832569-9CE6-4560-9095-D57F57593163}"/>
              </a:ext>
            </a:extLst>
          </p:cNvPr>
          <p:cNvSpPr txBox="1"/>
          <p:nvPr/>
        </p:nvSpPr>
        <p:spPr>
          <a:xfrm>
            <a:off x="4689006" y="2685242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E295CF6-DC10-4656-93D5-3D00901F84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20" y="387361"/>
            <a:ext cx="687960" cy="653127"/>
          </a:xfrm>
          <a:prstGeom prst="rect">
            <a:avLst/>
          </a:prstGeom>
        </p:spPr>
      </p:pic>
      <p:pic>
        <p:nvPicPr>
          <p:cNvPr id="37" name="Graphic 36" descr="Shopping cart">
            <a:extLst>
              <a:ext uri="{FF2B5EF4-FFF2-40B4-BE49-F238E27FC236}">
                <a16:creationId xmlns:a16="http://schemas.microsoft.com/office/drawing/2014/main" id="{2C43B13B-AF29-40F9-AA31-FFD134A18B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A99348D-F3F6-40A9-8721-D1B4C6535194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3A1334-2356-4F81-BEC1-8421855195A2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299087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9" name="Graphic 38" descr="Ice cream">
            <a:extLst>
              <a:ext uri="{FF2B5EF4-FFF2-40B4-BE49-F238E27FC236}">
                <a16:creationId xmlns:a16="http://schemas.microsoft.com/office/drawing/2014/main" id="{4571A155-9571-49B5-8B06-21C37C43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0" name="Graphic 39" descr="Orange">
            <a:extLst>
              <a:ext uri="{FF2B5EF4-FFF2-40B4-BE49-F238E27FC236}">
                <a16:creationId xmlns:a16="http://schemas.microsoft.com/office/drawing/2014/main" id="{C37B1251-36B1-4ED6-98C8-18C3801AF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1" name="Graphic 40" descr="Bottle">
            <a:extLst>
              <a:ext uri="{FF2B5EF4-FFF2-40B4-BE49-F238E27FC236}">
                <a16:creationId xmlns:a16="http://schemas.microsoft.com/office/drawing/2014/main" id="{B646B088-48D5-4025-8841-19D5F1D77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2" name="Graphic 41" descr="Apple">
            <a:extLst>
              <a:ext uri="{FF2B5EF4-FFF2-40B4-BE49-F238E27FC236}">
                <a16:creationId xmlns:a16="http://schemas.microsoft.com/office/drawing/2014/main" id="{224B9F7B-AE9E-49AC-A040-5B6A2351A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4625" y="385626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777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77715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77715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1B6C-54BD-4C59-8989-5D3342ED7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88" y="1191257"/>
            <a:ext cx="766011" cy="766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F101F-8A20-43DB-96A5-D780DC8F8E83}"/>
              </a:ext>
            </a:extLst>
          </p:cNvPr>
          <p:cNvSpPr txBox="1"/>
          <p:nvPr/>
        </p:nvSpPr>
        <p:spPr>
          <a:xfrm>
            <a:off x="3448049" y="2012950"/>
            <a:ext cx="84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Twinings</a:t>
            </a:r>
            <a:r>
              <a:rPr lang="en-GB" sz="800" b="1" dirty="0"/>
              <a:t> Earl Grey x100 Tea Bags 250g</a:t>
            </a:r>
          </a:p>
          <a:p>
            <a:r>
              <a:rPr lang="en-GB" sz="800" dirty="0"/>
              <a:t>£5.00/unit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8CF91A-F1D0-4BDC-B796-7F529ED7A6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11" y="1236354"/>
            <a:ext cx="714322" cy="7143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6425DE-41CE-4D34-BC29-51991AD8A9FE}"/>
              </a:ext>
            </a:extLst>
          </p:cNvPr>
          <p:cNvSpPr txBox="1"/>
          <p:nvPr/>
        </p:nvSpPr>
        <p:spPr>
          <a:xfrm>
            <a:off x="4466528" y="2037652"/>
            <a:ext cx="88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Red Bull</a:t>
            </a:r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4B2405-8C06-4C68-BA4F-781934353E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8" y="1236354"/>
            <a:ext cx="846991" cy="8469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021BB5-1A07-4F56-B71D-B6B80DA414A2}"/>
              </a:ext>
            </a:extLst>
          </p:cNvPr>
          <p:cNvSpPr txBox="1"/>
          <p:nvPr/>
        </p:nvSpPr>
        <p:spPr>
          <a:xfrm>
            <a:off x="5598460" y="2058398"/>
            <a:ext cx="77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Evian Mineral Water</a:t>
            </a:r>
          </a:p>
          <a:p>
            <a:endParaRPr lang="en-GB" sz="800" b="1" dirty="0"/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FD640-09EC-4B26-A194-856272EFBD05}"/>
              </a:ext>
            </a:extLst>
          </p:cNvPr>
          <p:cNvSpPr txBox="1"/>
          <p:nvPr/>
        </p:nvSpPr>
        <p:spPr>
          <a:xfrm>
            <a:off x="3715517" y="2699028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BEFF3-39D0-43B4-A975-A65D68453304}"/>
              </a:ext>
            </a:extLst>
          </p:cNvPr>
          <p:cNvSpPr txBox="1"/>
          <p:nvPr/>
        </p:nvSpPr>
        <p:spPr>
          <a:xfrm>
            <a:off x="3606748" y="2687824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AFF6B-F635-42C2-BA9B-B7BCF8DF17EC}"/>
              </a:ext>
            </a:extLst>
          </p:cNvPr>
          <p:cNvSpPr txBox="1"/>
          <p:nvPr/>
        </p:nvSpPr>
        <p:spPr>
          <a:xfrm>
            <a:off x="3892514" y="2691178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DBCB4-D5C9-4D39-8A09-1276EA295832}"/>
              </a:ext>
            </a:extLst>
          </p:cNvPr>
          <p:cNvSpPr txBox="1"/>
          <p:nvPr/>
        </p:nvSpPr>
        <p:spPr>
          <a:xfrm>
            <a:off x="4793559" y="269255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AB1DD-43BE-4ED8-BD06-AC4DE231836B}"/>
              </a:ext>
            </a:extLst>
          </p:cNvPr>
          <p:cNvSpPr txBox="1"/>
          <p:nvPr/>
        </p:nvSpPr>
        <p:spPr>
          <a:xfrm>
            <a:off x="4684790" y="2684704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F71A2-0C68-4249-B3E4-C7DE4D8AEAF2}"/>
              </a:ext>
            </a:extLst>
          </p:cNvPr>
          <p:cNvSpPr txBox="1"/>
          <p:nvPr/>
        </p:nvSpPr>
        <p:spPr>
          <a:xfrm>
            <a:off x="4970556" y="2684705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5EA16D-4361-4EB5-A928-0D6B8745E32D}"/>
              </a:ext>
            </a:extLst>
          </p:cNvPr>
          <p:cNvSpPr txBox="1"/>
          <p:nvPr/>
        </p:nvSpPr>
        <p:spPr>
          <a:xfrm>
            <a:off x="5897426" y="267827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DA983-8523-49BF-B3E8-340E1D684893}"/>
              </a:ext>
            </a:extLst>
          </p:cNvPr>
          <p:cNvSpPr txBox="1"/>
          <p:nvPr/>
        </p:nvSpPr>
        <p:spPr>
          <a:xfrm>
            <a:off x="5790151" y="266109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29264-8C75-4FC2-B6FA-1F30A87A2817}"/>
              </a:ext>
            </a:extLst>
          </p:cNvPr>
          <p:cNvSpPr txBox="1"/>
          <p:nvPr/>
        </p:nvSpPr>
        <p:spPr>
          <a:xfrm>
            <a:off x="6074423" y="267042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3" action="ppaction://hlinksldjump"/>
            <a:extLst>
              <a:ext uri="{FF2B5EF4-FFF2-40B4-BE49-F238E27FC236}">
                <a16:creationId xmlns:a16="http://schemas.microsoft.com/office/drawing/2014/main" id="{3CEAFB65-4161-4813-AE64-CBE3C1B4B3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B1737E-696C-47F8-9033-E319039948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35" y="320834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6BBEBF61-B0A3-4C1A-9055-4591FCFB1E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03816" y="2752366"/>
            <a:ext cx="180000" cy="180000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61AAB5EF-AAF3-4421-BAC7-E28E3DC1C3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67820" y="2745972"/>
            <a:ext cx="180000" cy="1800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E703F40E-62A2-462F-9A13-F36A1E50C8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50691" y="2742245"/>
            <a:ext cx="180000" cy="18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330982E-8EA6-4124-A00F-655F608F42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  <p:pic>
        <p:nvPicPr>
          <p:cNvPr id="38" name="Graphic 37" descr="Shopping cart">
            <a:extLst>
              <a:ext uri="{FF2B5EF4-FFF2-40B4-BE49-F238E27FC236}">
                <a16:creationId xmlns:a16="http://schemas.microsoft.com/office/drawing/2014/main" id="{3C06C558-A450-4228-B5A4-6314338D04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3333A2-D60E-4FB7-A08E-8265F743CBBD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A683E1-5721-4F3C-B839-CFF8EC6E488B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311432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7" name="Graphic 36" descr="Ice cream">
            <a:extLst>
              <a:ext uri="{FF2B5EF4-FFF2-40B4-BE49-F238E27FC236}">
                <a16:creationId xmlns:a16="http://schemas.microsoft.com/office/drawing/2014/main" id="{BCD57984-8E96-425E-86F9-B42DA3DA7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8" name="Graphic 37" descr="Orange">
            <a:extLst>
              <a:ext uri="{FF2B5EF4-FFF2-40B4-BE49-F238E27FC236}">
                <a16:creationId xmlns:a16="http://schemas.microsoft.com/office/drawing/2014/main" id="{8FCE04EC-449F-46D0-8A2A-12E1DBAE4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9" name="Graphic 38" descr="Bottle">
            <a:extLst>
              <a:ext uri="{FF2B5EF4-FFF2-40B4-BE49-F238E27FC236}">
                <a16:creationId xmlns:a16="http://schemas.microsoft.com/office/drawing/2014/main" id="{0E9FF509-1F97-49A4-80BD-C22C3E388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0" name="Graphic 39" descr="Apple">
            <a:extLst>
              <a:ext uri="{FF2B5EF4-FFF2-40B4-BE49-F238E27FC236}">
                <a16:creationId xmlns:a16="http://schemas.microsoft.com/office/drawing/2014/main" id="{3CA49D68-2E80-4772-A3C6-4B8F2EE71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88124" y="396248"/>
            <a:ext cx="142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Bakery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92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692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924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BE090-B550-4717-B3AC-8DC798FE46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21" y="1178138"/>
            <a:ext cx="676762" cy="676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48278A-9547-4308-B8AA-99A2AF22584B}"/>
              </a:ext>
            </a:extLst>
          </p:cNvPr>
          <p:cNvSpPr txBox="1"/>
          <p:nvPr/>
        </p:nvSpPr>
        <p:spPr>
          <a:xfrm>
            <a:off x="3411044" y="1884959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Sainbury’s</a:t>
            </a:r>
            <a:r>
              <a:rPr lang="en-GB" sz="800" b="1" dirty="0"/>
              <a:t> </a:t>
            </a:r>
            <a:r>
              <a:rPr lang="en-GB" sz="800" b="1" dirty="0" err="1"/>
              <a:t>Stonebaked</a:t>
            </a:r>
            <a:r>
              <a:rPr lang="en-GB" sz="800" b="1" dirty="0"/>
              <a:t> Ciabatta Rolls x4</a:t>
            </a:r>
          </a:p>
          <a:p>
            <a:endParaRPr lang="en-GB" sz="800" b="1" dirty="0"/>
          </a:p>
          <a:p>
            <a:r>
              <a:rPr lang="en-GB" sz="800" dirty="0"/>
              <a:t>£1.20/unit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C5A3E2-5B08-4E28-94D9-6F440BD9CB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36" y="1177339"/>
            <a:ext cx="599873" cy="5998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C096B2-5EDC-47ED-8C6D-1DA919D58EFD}"/>
              </a:ext>
            </a:extLst>
          </p:cNvPr>
          <p:cNvSpPr txBox="1"/>
          <p:nvPr/>
        </p:nvSpPr>
        <p:spPr>
          <a:xfrm>
            <a:off x="4466528" y="1893168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Mr Bagels Plain Bagels x5</a:t>
            </a:r>
          </a:p>
          <a:p>
            <a:endParaRPr lang="en-GB" sz="800" b="1" dirty="0"/>
          </a:p>
          <a:p>
            <a:endParaRPr lang="en-GB" sz="800" b="1" dirty="0"/>
          </a:p>
          <a:p>
            <a:r>
              <a:rPr lang="en-GB" sz="800" dirty="0"/>
              <a:t>£1.05/unit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56D622-4C2E-4540-9123-06110C342F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27" y="1177339"/>
            <a:ext cx="715829" cy="7158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B71903-7DDD-4F03-9EEC-CC8AB31E3291}"/>
              </a:ext>
            </a:extLst>
          </p:cNvPr>
          <p:cNvSpPr txBox="1"/>
          <p:nvPr/>
        </p:nvSpPr>
        <p:spPr>
          <a:xfrm>
            <a:off x="5513493" y="1892598"/>
            <a:ext cx="999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/>
              <a:t>Sainsury’s</a:t>
            </a:r>
            <a:r>
              <a:rPr lang="en-GB" sz="800" b="1" dirty="0"/>
              <a:t> Wholemeal Rolls,</a:t>
            </a:r>
          </a:p>
          <a:p>
            <a:r>
              <a:rPr lang="en-GB" sz="800" b="1" dirty="0"/>
              <a:t>Taste the Difference x4</a:t>
            </a:r>
          </a:p>
          <a:p>
            <a:r>
              <a:rPr lang="en-GB" sz="800" dirty="0"/>
              <a:t>£1.00/unit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A54CD-5A5A-41CE-9BA4-3A46648B704F}"/>
              </a:ext>
            </a:extLst>
          </p:cNvPr>
          <p:cNvSpPr txBox="1"/>
          <p:nvPr/>
        </p:nvSpPr>
        <p:spPr>
          <a:xfrm>
            <a:off x="3744701" y="2608334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291836-E554-4945-A9F8-972FF08FEBF4}"/>
              </a:ext>
            </a:extLst>
          </p:cNvPr>
          <p:cNvSpPr txBox="1"/>
          <p:nvPr/>
        </p:nvSpPr>
        <p:spPr>
          <a:xfrm>
            <a:off x="3635697" y="2599870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ACFB5-9293-4294-9C00-B76B4A2A08FD}"/>
              </a:ext>
            </a:extLst>
          </p:cNvPr>
          <p:cNvSpPr txBox="1"/>
          <p:nvPr/>
        </p:nvSpPr>
        <p:spPr>
          <a:xfrm>
            <a:off x="3921698" y="2600484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7F359-E5BA-49E2-8602-B244D85E2B89}"/>
              </a:ext>
            </a:extLst>
          </p:cNvPr>
          <p:cNvSpPr txBox="1"/>
          <p:nvPr/>
        </p:nvSpPr>
        <p:spPr>
          <a:xfrm>
            <a:off x="5918850" y="2607720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CCE48-1A09-4446-AB55-DD749FA9BF21}"/>
              </a:ext>
            </a:extLst>
          </p:cNvPr>
          <p:cNvSpPr txBox="1"/>
          <p:nvPr/>
        </p:nvSpPr>
        <p:spPr>
          <a:xfrm>
            <a:off x="5799262" y="2599870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BD0AF-83A6-4D9A-9E28-CA2BAEC97694}"/>
              </a:ext>
            </a:extLst>
          </p:cNvPr>
          <p:cNvSpPr txBox="1"/>
          <p:nvPr/>
        </p:nvSpPr>
        <p:spPr>
          <a:xfrm>
            <a:off x="6099430" y="2599870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281ADA-1B74-485E-87E9-5BBBBAAE21F4}"/>
              </a:ext>
            </a:extLst>
          </p:cNvPr>
          <p:cNvSpPr txBox="1"/>
          <p:nvPr/>
        </p:nvSpPr>
        <p:spPr>
          <a:xfrm>
            <a:off x="4823040" y="2607721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8256F-CC9C-4C11-AF5C-F41F37FEAE11}"/>
              </a:ext>
            </a:extLst>
          </p:cNvPr>
          <p:cNvSpPr txBox="1"/>
          <p:nvPr/>
        </p:nvSpPr>
        <p:spPr>
          <a:xfrm>
            <a:off x="4713238" y="2595005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2D95AF-4BD6-4C5F-924A-679CACA7C647}"/>
              </a:ext>
            </a:extLst>
          </p:cNvPr>
          <p:cNvSpPr txBox="1"/>
          <p:nvPr/>
        </p:nvSpPr>
        <p:spPr>
          <a:xfrm>
            <a:off x="5000037" y="2599871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3" action="ppaction://hlinksldjump"/>
            <a:extLst>
              <a:ext uri="{FF2B5EF4-FFF2-40B4-BE49-F238E27FC236}">
                <a16:creationId xmlns:a16="http://schemas.microsoft.com/office/drawing/2014/main" id="{1F9E89C2-2493-4355-A29D-9750254366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BA86CD-BD86-4189-B2F8-73D9AAF5D3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2430"/>
            <a:ext cx="676762" cy="597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03A2BFF-DF48-4637-80D4-E3AEA9482D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  <p:pic>
        <p:nvPicPr>
          <p:cNvPr id="36" name="Graphic 35" descr="Shopping cart">
            <a:extLst>
              <a:ext uri="{FF2B5EF4-FFF2-40B4-BE49-F238E27FC236}">
                <a16:creationId xmlns:a16="http://schemas.microsoft.com/office/drawing/2014/main" id="{E5A34FF4-D596-4AA3-9B91-F8D754EE68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8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Graphic 34" descr="Ice cream">
            <a:extLst>
              <a:ext uri="{FF2B5EF4-FFF2-40B4-BE49-F238E27FC236}">
                <a16:creationId xmlns:a16="http://schemas.microsoft.com/office/drawing/2014/main" id="{73157EFF-46DC-439A-A154-E5792028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6" name="Graphic 35" descr="Orange">
            <a:extLst>
              <a:ext uri="{FF2B5EF4-FFF2-40B4-BE49-F238E27FC236}">
                <a16:creationId xmlns:a16="http://schemas.microsoft.com/office/drawing/2014/main" id="{FBCBF70F-1E87-4B3E-BC4D-888C05EFA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7" name="Graphic 36" descr="Bottle">
            <a:extLst>
              <a:ext uri="{FF2B5EF4-FFF2-40B4-BE49-F238E27FC236}">
                <a16:creationId xmlns:a16="http://schemas.microsoft.com/office/drawing/2014/main" id="{71C5AA9F-C675-4095-8AB7-2CACEC360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38" name="Graphic 37" descr="Apple">
            <a:extLst>
              <a:ext uri="{FF2B5EF4-FFF2-40B4-BE49-F238E27FC236}">
                <a16:creationId xmlns:a16="http://schemas.microsoft.com/office/drawing/2014/main" id="{D89FEDFE-52AD-4347-A48E-D3130EEBEA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3097" y="39253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Vegetables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332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BD52-B771-48BB-87AA-FD547679A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16" y="1205040"/>
            <a:ext cx="654418" cy="65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C5BF6-A310-4899-8963-CB1F258BC695}"/>
              </a:ext>
            </a:extLst>
          </p:cNvPr>
          <p:cNvSpPr txBox="1"/>
          <p:nvPr/>
        </p:nvSpPr>
        <p:spPr>
          <a:xfrm>
            <a:off x="3522526" y="1873258"/>
            <a:ext cx="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Carrots 1kg</a:t>
            </a:r>
          </a:p>
          <a:p>
            <a:endParaRPr lang="en-GB" sz="800" b="1" dirty="0"/>
          </a:p>
          <a:p>
            <a:r>
              <a:rPr lang="en-GB" sz="800" dirty="0"/>
              <a:t>70p/unit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D06FE-D7AF-47B1-A8FA-5DE5B0EA64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6" y="1203052"/>
            <a:ext cx="658393" cy="658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5F84E2-A009-4360-A20B-6821C092C825}"/>
              </a:ext>
            </a:extLst>
          </p:cNvPr>
          <p:cNvSpPr txBox="1"/>
          <p:nvPr/>
        </p:nvSpPr>
        <p:spPr>
          <a:xfrm>
            <a:off x="4496404" y="1875641"/>
            <a:ext cx="8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Avocado, Ripen at Home x4</a:t>
            </a:r>
          </a:p>
          <a:p>
            <a:r>
              <a:rPr lang="en-GB" sz="800" dirty="0"/>
              <a:t>£1.85/unit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4B5C2F-DE17-44B6-9B2E-9777E38F18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31" y="1203052"/>
            <a:ext cx="564493" cy="564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FD32B4-B283-4080-87A8-D3445FB6DC07}"/>
              </a:ext>
            </a:extLst>
          </p:cNvPr>
          <p:cNvSpPr txBox="1"/>
          <p:nvPr/>
        </p:nvSpPr>
        <p:spPr>
          <a:xfrm>
            <a:off x="5530531" y="1877635"/>
            <a:ext cx="94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Cherry Tomatoes 335g</a:t>
            </a:r>
          </a:p>
          <a:p>
            <a:r>
              <a:rPr lang="en-GB" sz="800" dirty="0"/>
              <a:t>85p/unit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4806E-295F-4B98-9415-BDCBAD075C42}"/>
              </a:ext>
            </a:extLst>
          </p:cNvPr>
          <p:cNvSpPr txBox="1"/>
          <p:nvPr/>
        </p:nvSpPr>
        <p:spPr>
          <a:xfrm>
            <a:off x="3769755" y="2508122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556F6-916E-45D9-8842-474B10EBB6AD}"/>
              </a:ext>
            </a:extLst>
          </p:cNvPr>
          <p:cNvSpPr txBox="1"/>
          <p:nvPr/>
        </p:nvSpPr>
        <p:spPr>
          <a:xfrm>
            <a:off x="3650167" y="2500272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D296E-440E-42AE-A1DA-37CA65B4D213}"/>
              </a:ext>
            </a:extLst>
          </p:cNvPr>
          <p:cNvSpPr txBox="1"/>
          <p:nvPr/>
        </p:nvSpPr>
        <p:spPr>
          <a:xfrm>
            <a:off x="3950335" y="2500272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685EE-4955-41F7-B073-8B11C5900163}"/>
              </a:ext>
            </a:extLst>
          </p:cNvPr>
          <p:cNvSpPr txBox="1"/>
          <p:nvPr/>
        </p:nvSpPr>
        <p:spPr>
          <a:xfrm>
            <a:off x="4796340" y="2513727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04AD9-5084-4611-92F2-132E2887CD10}"/>
              </a:ext>
            </a:extLst>
          </p:cNvPr>
          <p:cNvSpPr txBox="1"/>
          <p:nvPr/>
        </p:nvSpPr>
        <p:spPr>
          <a:xfrm>
            <a:off x="4676752" y="2505877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4" name="TextBox 23">
            <a:hlinkClick r:id="rId13" action="ppaction://hlinksldjump"/>
            <a:extLst>
              <a:ext uri="{FF2B5EF4-FFF2-40B4-BE49-F238E27FC236}">
                <a16:creationId xmlns:a16="http://schemas.microsoft.com/office/drawing/2014/main" id="{2123D091-14FE-4090-8057-AD7F9977E91F}"/>
              </a:ext>
            </a:extLst>
          </p:cNvPr>
          <p:cNvSpPr txBox="1"/>
          <p:nvPr/>
        </p:nvSpPr>
        <p:spPr>
          <a:xfrm>
            <a:off x="4976920" y="2505877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9FCB-86FC-4CD0-A49B-864F33E2D83D}"/>
              </a:ext>
            </a:extLst>
          </p:cNvPr>
          <p:cNvSpPr txBox="1"/>
          <p:nvPr/>
        </p:nvSpPr>
        <p:spPr>
          <a:xfrm>
            <a:off x="5922433" y="2535077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012CA-F434-415D-9280-39B4B39F8E62}"/>
              </a:ext>
            </a:extLst>
          </p:cNvPr>
          <p:cNvSpPr txBox="1"/>
          <p:nvPr/>
        </p:nvSpPr>
        <p:spPr>
          <a:xfrm>
            <a:off x="5802845" y="2527227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E07FF-37F1-41C1-8EA6-1E09884976D6}"/>
              </a:ext>
            </a:extLst>
          </p:cNvPr>
          <p:cNvSpPr txBox="1"/>
          <p:nvPr/>
        </p:nvSpPr>
        <p:spPr>
          <a:xfrm>
            <a:off x="6103013" y="2527227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B1987D-795B-4249-9376-4E4762945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1624"/>
            <a:ext cx="676762" cy="597986"/>
          </a:xfrm>
          <a:prstGeom prst="rect">
            <a:avLst/>
          </a:prstGeom>
        </p:spPr>
      </p:pic>
      <p:pic>
        <p:nvPicPr>
          <p:cNvPr id="29" name="Graphic 28" descr="Arrow: U-turn">
            <a:hlinkClick r:id="rId15" action="ppaction://hlinksldjump"/>
            <a:extLst>
              <a:ext uri="{FF2B5EF4-FFF2-40B4-BE49-F238E27FC236}">
                <a16:creationId xmlns:a16="http://schemas.microsoft.com/office/drawing/2014/main" id="{A6773844-455E-4C07-83DC-4B2F2DD098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BCE9BC-3FB5-4A6E-8D22-B05884FE27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  <p:pic>
        <p:nvPicPr>
          <p:cNvPr id="34" name="Graphic 33" descr="Shopping cart">
            <a:extLst>
              <a:ext uri="{FF2B5EF4-FFF2-40B4-BE49-F238E27FC236}">
                <a16:creationId xmlns:a16="http://schemas.microsoft.com/office/drawing/2014/main" id="{BE02E7FD-0FF8-4B57-8B34-DE602D318C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74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Graphic 34" descr="Ice cream">
            <a:extLst>
              <a:ext uri="{FF2B5EF4-FFF2-40B4-BE49-F238E27FC236}">
                <a16:creationId xmlns:a16="http://schemas.microsoft.com/office/drawing/2014/main" id="{D402A562-77B0-423C-8C4C-A8A55D00D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6" name="Graphic 35" descr="Orange">
            <a:extLst>
              <a:ext uri="{FF2B5EF4-FFF2-40B4-BE49-F238E27FC236}">
                <a16:creationId xmlns:a16="http://schemas.microsoft.com/office/drawing/2014/main" id="{624D5F08-2DFC-4B14-B042-0DE5A8CD5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7" name="Graphic 36" descr="Bottle">
            <a:extLst>
              <a:ext uri="{FF2B5EF4-FFF2-40B4-BE49-F238E27FC236}">
                <a16:creationId xmlns:a16="http://schemas.microsoft.com/office/drawing/2014/main" id="{07DAA686-914F-4663-B494-4DF1245B3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38" name="Graphic 37" descr="Apple">
            <a:extLst>
              <a:ext uri="{FF2B5EF4-FFF2-40B4-BE49-F238E27FC236}">
                <a16:creationId xmlns:a16="http://schemas.microsoft.com/office/drawing/2014/main" id="{A0C05A79-796D-46E9-AAEA-16BFABD51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3097" y="39253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Vegetables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332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BD52-B771-48BB-87AA-FD547679A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16" y="1205040"/>
            <a:ext cx="654418" cy="65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C5BF6-A310-4899-8963-CB1F258BC695}"/>
              </a:ext>
            </a:extLst>
          </p:cNvPr>
          <p:cNvSpPr txBox="1"/>
          <p:nvPr/>
        </p:nvSpPr>
        <p:spPr>
          <a:xfrm>
            <a:off x="3522526" y="1873258"/>
            <a:ext cx="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Carrots 1kg</a:t>
            </a:r>
          </a:p>
          <a:p>
            <a:endParaRPr lang="en-GB" sz="800" b="1" dirty="0"/>
          </a:p>
          <a:p>
            <a:r>
              <a:rPr lang="en-GB" sz="800" dirty="0"/>
              <a:t>70p/unit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D06FE-D7AF-47B1-A8FA-5DE5B0EA64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6" y="1203052"/>
            <a:ext cx="658393" cy="658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5F84E2-A009-4360-A20B-6821C092C825}"/>
              </a:ext>
            </a:extLst>
          </p:cNvPr>
          <p:cNvSpPr txBox="1"/>
          <p:nvPr/>
        </p:nvSpPr>
        <p:spPr>
          <a:xfrm>
            <a:off x="4496404" y="1875641"/>
            <a:ext cx="8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Avocado, Ripen at Home x4</a:t>
            </a:r>
          </a:p>
          <a:p>
            <a:r>
              <a:rPr lang="en-GB" sz="800" dirty="0"/>
              <a:t>£1.85/unit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4B5C2F-DE17-44B6-9B2E-9777E38F18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31" y="1203052"/>
            <a:ext cx="564493" cy="564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FD32B4-B283-4080-87A8-D3445FB6DC07}"/>
              </a:ext>
            </a:extLst>
          </p:cNvPr>
          <p:cNvSpPr txBox="1"/>
          <p:nvPr/>
        </p:nvSpPr>
        <p:spPr>
          <a:xfrm>
            <a:off x="5530531" y="1877635"/>
            <a:ext cx="94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Cherry Tomatoes 335g</a:t>
            </a:r>
          </a:p>
          <a:p>
            <a:r>
              <a:rPr lang="en-GB" sz="800" dirty="0"/>
              <a:t>85p/unit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4806E-295F-4B98-9415-BDCBAD075C42}"/>
              </a:ext>
            </a:extLst>
          </p:cNvPr>
          <p:cNvSpPr txBox="1"/>
          <p:nvPr/>
        </p:nvSpPr>
        <p:spPr>
          <a:xfrm>
            <a:off x="3769755" y="2508122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556F6-916E-45D9-8842-474B10EBB6AD}"/>
              </a:ext>
            </a:extLst>
          </p:cNvPr>
          <p:cNvSpPr txBox="1"/>
          <p:nvPr/>
        </p:nvSpPr>
        <p:spPr>
          <a:xfrm>
            <a:off x="3650167" y="2500272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D296E-440E-42AE-A1DA-37CA65B4D213}"/>
              </a:ext>
            </a:extLst>
          </p:cNvPr>
          <p:cNvSpPr txBox="1"/>
          <p:nvPr/>
        </p:nvSpPr>
        <p:spPr>
          <a:xfrm>
            <a:off x="3950335" y="2500272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685EE-4955-41F7-B073-8B11C5900163}"/>
              </a:ext>
            </a:extLst>
          </p:cNvPr>
          <p:cNvSpPr txBox="1"/>
          <p:nvPr/>
        </p:nvSpPr>
        <p:spPr>
          <a:xfrm>
            <a:off x="4796340" y="2513727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3" name="TextBox 22">
            <a:hlinkClick r:id="rId13" action="ppaction://hlinksldjump"/>
            <a:extLst>
              <a:ext uri="{FF2B5EF4-FFF2-40B4-BE49-F238E27FC236}">
                <a16:creationId xmlns:a16="http://schemas.microsoft.com/office/drawing/2014/main" id="{F7604AD9-5084-4611-92F2-132E2887CD10}"/>
              </a:ext>
            </a:extLst>
          </p:cNvPr>
          <p:cNvSpPr txBox="1"/>
          <p:nvPr/>
        </p:nvSpPr>
        <p:spPr>
          <a:xfrm>
            <a:off x="4676752" y="2505877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4" name="TextBox 23">
            <a:hlinkClick r:id="rId14" action="ppaction://hlinksldjump"/>
            <a:extLst>
              <a:ext uri="{FF2B5EF4-FFF2-40B4-BE49-F238E27FC236}">
                <a16:creationId xmlns:a16="http://schemas.microsoft.com/office/drawing/2014/main" id="{2123D091-14FE-4090-8057-AD7F9977E91F}"/>
              </a:ext>
            </a:extLst>
          </p:cNvPr>
          <p:cNvSpPr txBox="1"/>
          <p:nvPr/>
        </p:nvSpPr>
        <p:spPr>
          <a:xfrm>
            <a:off x="4976920" y="2505877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9FCB-86FC-4CD0-A49B-864F33E2D83D}"/>
              </a:ext>
            </a:extLst>
          </p:cNvPr>
          <p:cNvSpPr txBox="1"/>
          <p:nvPr/>
        </p:nvSpPr>
        <p:spPr>
          <a:xfrm>
            <a:off x="5922433" y="2535077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012CA-F434-415D-9280-39B4B39F8E62}"/>
              </a:ext>
            </a:extLst>
          </p:cNvPr>
          <p:cNvSpPr txBox="1"/>
          <p:nvPr/>
        </p:nvSpPr>
        <p:spPr>
          <a:xfrm>
            <a:off x="5802845" y="2527227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E07FF-37F1-41C1-8EA6-1E09884976D6}"/>
              </a:ext>
            </a:extLst>
          </p:cNvPr>
          <p:cNvSpPr txBox="1"/>
          <p:nvPr/>
        </p:nvSpPr>
        <p:spPr>
          <a:xfrm>
            <a:off x="6103013" y="2527227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B1987D-795B-4249-9376-4E47629452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1624"/>
            <a:ext cx="676762" cy="597986"/>
          </a:xfrm>
          <a:prstGeom prst="rect">
            <a:avLst/>
          </a:prstGeom>
        </p:spPr>
      </p:pic>
      <p:pic>
        <p:nvPicPr>
          <p:cNvPr id="29" name="Graphic 28" descr="Arrow: U-turn">
            <a:hlinkClick r:id="rId16" action="ppaction://hlinksldjump"/>
            <a:extLst>
              <a:ext uri="{FF2B5EF4-FFF2-40B4-BE49-F238E27FC236}">
                <a16:creationId xmlns:a16="http://schemas.microsoft.com/office/drawing/2014/main" id="{A6773844-455E-4C07-83DC-4B2F2DD098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031F35-08ED-4042-BFED-81A40808E45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  <p:pic>
        <p:nvPicPr>
          <p:cNvPr id="34" name="Graphic 33" descr="Shopping cart">
            <a:extLst>
              <a:ext uri="{FF2B5EF4-FFF2-40B4-BE49-F238E27FC236}">
                <a16:creationId xmlns:a16="http://schemas.microsoft.com/office/drawing/2014/main" id="{0428CE8A-8A3D-42DA-9937-0CD97B19F9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322C396-5E3B-47CF-B46B-707A6E629BFC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7ED2C-B33C-4F25-BBCD-CA17AC5F7910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31212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  <a:ln>
            <a:solidFill>
              <a:srgbClr val="4B8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FC4ED-9D00-4AAA-B3FA-739604E220E5}"/>
              </a:ext>
            </a:extLst>
          </p:cNvPr>
          <p:cNvSpPr txBox="1"/>
          <p:nvPr/>
        </p:nvSpPr>
        <p:spPr>
          <a:xfrm>
            <a:off x="3243713" y="1174281"/>
            <a:ext cx="42832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Welcome SLIP, an app which will change your way of making shopping lists! The concept is very simple:</a:t>
            </a:r>
          </a:p>
          <a:p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Once you run out of something, find a supermarket you normally go to;</a:t>
            </a:r>
          </a:p>
          <a:p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a product you want to buy and it will be added to your shopping list;</a:t>
            </a:r>
          </a:p>
          <a:p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add/change/remove items;</a:t>
            </a:r>
          </a:p>
          <a:p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 next time you have to go to supermarket you have a shopping list in your app!</a:t>
            </a:r>
          </a:p>
          <a:p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start</a:t>
            </a:r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i="1" dirty="0">
                <a:solidFill>
                  <a:srgbClr val="FFC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by accessing menu </a:t>
            </a:r>
            <a:r>
              <a:rPr lang="en-GB" i="1">
                <a:solidFill>
                  <a:schemeClr val="tx1">
                    <a:lumMod val="85000"/>
                    <a:lumOff val="15000"/>
                  </a:schemeClr>
                </a:solidFill>
              </a:rPr>
              <a:t>on the </a:t>
            </a: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left</a:t>
            </a:r>
          </a:p>
          <a:p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80FCCD3C-1247-409F-9C2E-547222CE8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3" y="358541"/>
            <a:ext cx="676762" cy="597986"/>
          </a:xfrm>
          <a:prstGeom prst="rect">
            <a:avLst/>
          </a:prstGeom>
        </p:spPr>
      </p:pic>
      <p:pic>
        <p:nvPicPr>
          <p:cNvPr id="8" name="Graphic 7" descr="Shopping cart">
            <a:extLst>
              <a:ext uri="{FF2B5EF4-FFF2-40B4-BE49-F238E27FC236}">
                <a16:creationId xmlns:a16="http://schemas.microsoft.com/office/drawing/2014/main" id="{BE52661B-91CA-4E70-B192-CA5D61128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56609-7F38-47D3-A0A2-FE8D87740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6735" y="5085845"/>
            <a:ext cx="619685" cy="691881"/>
          </a:xfrm>
          <a:prstGeom prst="rect">
            <a:avLst/>
          </a:prstGeom>
        </p:spPr>
      </p:pic>
      <p:pic>
        <p:nvPicPr>
          <p:cNvPr id="9" name="Graphic 8" descr="Orange">
            <a:extLst>
              <a:ext uri="{FF2B5EF4-FFF2-40B4-BE49-F238E27FC236}">
                <a16:creationId xmlns:a16="http://schemas.microsoft.com/office/drawing/2014/main" id="{DFDA4CB5-A510-4418-88BF-A2D2ECBE15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043269">
            <a:off x="6381748" y="403971"/>
            <a:ext cx="914400" cy="914400"/>
          </a:xfrm>
          <a:prstGeom prst="rect">
            <a:avLst/>
          </a:prstGeom>
        </p:spPr>
      </p:pic>
      <p:pic>
        <p:nvPicPr>
          <p:cNvPr id="10" name="Graphic 9" descr="Bottle">
            <a:extLst>
              <a:ext uri="{FF2B5EF4-FFF2-40B4-BE49-F238E27FC236}">
                <a16:creationId xmlns:a16="http://schemas.microsoft.com/office/drawing/2014/main" id="{95051CF9-F92A-41E4-9F81-2C95B02989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79145">
            <a:off x="6520759" y="5204678"/>
            <a:ext cx="914400" cy="914400"/>
          </a:xfrm>
          <a:prstGeom prst="rect">
            <a:avLst/>
          </a:prstGeom>
        </p:spPr>
      </p:pic>
      <p:pic>
        <p:nvPicPr>
          <p:cNvPr id="11" name="Graphic 10" descr="Ice cream">
            <a:extLst>
              <a:ext uri="{FF2B5EF4-FFF2-40B4-BE49-F238E27FC236}">
                <a16:creationId xmlns:a16="http://schemas.microsoft.com/office/drawing/2014/main" id="{A2A356F8-E237-476B-9AF0-11E27FF100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12" name="Graphic 11" descr="Apple">
            <a:extLst>
              <a:ext uri="{FF2B5EF4-FFF2-40B4-BE49-F238E27FC236}">
                <a16:creationId xmlns:a16="http://schemas.microsoft.com/office/drawing/2014/main" id="{D56BC9B3-6669-4AFB-B9BD-AD999A6481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16682">
            <a:off x="3406821" y="4425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Graphic 34" descr="Ice cream">
            <a:extLst>
              <a:ext uri="{FF2B5EF4-FFF2-40B4-BE49-F238E27FC236}">
                <a16:creationId xmlns:a16="http://schemas.microsoft.com/office/drawing/2014/main" id="{F9D8BA70-0F9C-4C59-BEF6-D41DE19E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6" name="Graphic 35" descr="Orange">
            <a:extLst>
              <a:ext uri="{FF2B5EF4-FFF2-40B4-BE49-F238E27FC236}">
                <a16:creationId xmlns:a16="http://schemas.microsoft.com/office/drawing/2014/main" id="{2F1DAF0A-A7D8-4557-8D36-17293D0DD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7" name="Graphic 36" descr="Bottle">
            <a:extLst>
              <a:ext uri="{FF2B5EF4-FFF2-40B4-BE49-F238E27FC236}">
                <a16:creationId xmlns:a16="http://schemas.microsoft.com/office/drawing/2014/main" id="{FF748BCD-3846-4373-A59F-752495FEF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38" name="Graphic 37" descr="Apple">
            <a:extLst>
              <a:ext uri="{FF2B5EF4-FFF2-40B4-BE49-F238E27FC236}">
                <a16:creationId xmlns:a16="http://schemas.microsoft.com/office/drawing/2014/main" id="{1741B7B5-E3A9-4C5C-80BC-14068CD1A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3097" y="39253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Vegetables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332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BD52-B771-48BB-87AA-FD547679A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16" y="1205040"/>
            <a:ext cx="654418" cy="65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C5BF6-A310-4899-8963-CB1F258BC695}"/>
              </a:ext>
            </a:extLst>
          </p:cNvPr>
          <p:cNvSpPr txBox="1"/>
          <p:nvPr/>
        </p:nvSpPr>
        <p:spPr>
          <a:xfrm>
            <a:off x="3522526" y="1873258"/>
            <a:ext cx="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Carrots 1kg</a:t>
            </a:r>
          </a:p>
          <a:p>
            <a:endParaRPr lang="en-GB" sz="800" b="1" dirty="0"/>
          </a:p>
          <a:p>
            <a:r>
              <a:rPr lang="en-GB" sz="800" dirty="0"/>
              <a:t>70p/unit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D06FE-D7AF-47B1-A8FA-5DE5B0EA64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6" y="1203052"/>
            <a:ext cx="658393" cy="658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5F84E2-A009-4360-A20B-6821C092C825}"/>
              </a:ext>
            </a:extLst>
          </p:cNvPr>
          <p:cNvSpPr txBox="1"/>
          <p:nvPr/>
        </p:nvSpPr>
        <p:spPr>
          <a:xfrm>
            <a:off x="4496404" y="1875641"/>
            <a:ext cx="8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Avocado, Ripen at Home x4</a:t>
            </a:r>
          </a:p>
          <a:p>
            <a:r>
              <a:rPr lang="en-GB" sz="800" dirty="0"/>
              <a:t>£1.85/unit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4B5C2F-DE17-44B6-9B2E-9777E38F18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31" y="1203052"/>
            <a:ext cx="564493" cy="564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FD32B4-B283-4080-87A8-D3445FB6DC07}"/>
              </a:ext>
            </a:extLst>
          </p:cNvPr>
          <p:cNvSpPr txBox="1"/>
          <p:nvPr/>
        </p:nvSpPr>
        <p:spPr>
          <a:xfrm>
            <a:off x="5530531" y="1877635"/>
            <a:ext cx="94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Cherry Tomatoes 335g</a:t>
            </a:r>
          </a:p>
          <a:p>
            <a:r>
              <a:rPr lang="en-GB" sz="800" dirty="0"/>
              <a:t>85p/unit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4806E-295F-4B98-9415-BDCBAD075C42}"/>
              </a:ext>
            </a:extLst>
          </p:cNvPr>
          <p:cNvSpPr txBox="1"/>
          <p:nvPr/>
        </p:nvSpPr>
        <p:spPr>
          <a:xfrm>
            <a:off x="3769755" y="2508122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556F6-916E-45D9-8842-474B10EBB6AD}"/>
              </a:ext>
            </a:extLst>
          </p:cNvPr>
          <p:cNvSpPr txBox="1"/>
          <p:nvPr/>
        </p:nvSpPr>
        <p:spPr>
          <a:xfrm>
            <a:off x="3650167" y="2500272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D296E-440E-42AE-A1DA-37CA65B4D213}"/>
              </a:ext>
            </a:extLst>
          </p:cNvPr>
          <p:cNvSpPr txBox="1"/>
          <p:nvPr/>
        </p:nvSpPr>
        <p:spPr>
          <a:xfrm>
            <a:off x="3950335" y="2500272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685EE-4955-41F7-B073-8B11C5900163}"/>
              </a:ext>
            </a:extLst>
          </p:cNvPr>
          <p:cNvSpPr txBox="1"/>
          <p:nvPr/>
        </p:nvSpPr>
        <p:spPr>
          <a:xfrm>
            <a:off x="4796340" y="2513727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2</a:t>
            </a:r>
          </a:p>
        </p:txBody>
      </p:sp>
      <p:sp>
        <p:nvSpPr>
          <p:cNvPr id="23" name="TextBox 22">
            <a:hlinkClick r:id="rId13" action="ppaction://hlinksldjump"/>
            <a:extLst>
              <a:ext uri="{FF2B5EF4-FFF2-40B4-BE49-F238E27FC236}">
                <a16:creationId xmlns:a16="http://schemas.microsoft.com/office/drawing/2014/main" id="{F7604AD9-5084-4611-92F2-132E2887CD10}"/>
              </a:ext>
            </a:extLst>
          </p:cNvPr>
          <p:cNvSpPr txBox="1"/>
          <p:nvPr/>
        </p:nvSpPr>
        <p:spPr>
          <a:xfrm>
            <a:off x="4676752" y="2505877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3D091-14FE-4090-8057-AD7F9977E91F}"/>
              </a:ext>
            </a:extLst>
          </p:cNvPr>
          <p:cNvSpPr txBox="1"/>
          <p:nvPr/>
        </p:nvSpPr>
        <p:spPr>
          <a:xfrm>
            <a:off x="4976920" y="2505877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9FCB-86FC-4CD0-A49B-864F33E2D83D}"/>
              </a:ext>
            </a:extLst>
          </p:cNvPr>
          <p:cNvSpPr txBox="1"/>
          <p:nvPr/>
        </p:nvSpPr>
        <p:spPr>
          <a:xfrm>
            <a:off x="5922433" y="2535077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012CA-F434-415D-9280-39B4B39F8E62}"/>
              </a:ext>
            </a:extLst>
          </p:cNvPr>
          <p:cNvSpPr txBox="1"/>
          <p:nvPr/>
        </p:nvSpPr>
        <p:spPr>
          <a:xfrm>
            <a:off x="5802845" y="2527227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E07FF-37F1-41C1-8EA6-1E09884976D6}"/>
              </a:ext>
            </a:extLst>
          </p:cNvPr>
          <p:cNvSpPr txBox="1"/>
          <p:nvPr/>
        </p:nvSpPr>
        <p:spPr>
          <a:xfrm>
            <a:off x="6103013" y="2527227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B1987D-795B-4249-9376-4E4762945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1624"/>
            <a:ext cx="676762" cy="597986"/>
          </a:xfrm>
          <a:prstGeom prst="rect">
            <a:avLst/>
          </a:prstGeom>
        </p:spPr>
      </p:pic>
      <p:pic>
        <p:nvPicPr>
          <p:cNvPr id="29" name="Graphic 28" descr="Arrow: U-turn">
            <a:hlinkClick r:id="rId15" action="ppaction://hlinksldjump"/>
            <a:extLst>
              <a:ext uri="{FF2B5EF4-FFF2-40B4-BE49-F238E27FC236}">
                <a16:creationId xmlns:a16="http://schemas.microsoft.com/office/drawing/2014/main" id="{A6773844-455E-4C07-83DC-4B2F2DD098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3ED2DE-A126-48E5-97E0-752ECBE932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  <p:pic>
        <p:nvPicPr>
          <p:cNvPr id="34" name="Graphic 33" descr="Shopping cart">
            <a:extLst>
              <a:ext uri="{FF2B5EF4-FFF2-40B4-BE49-F238E27FC236}">
                <a16:creationId xmlns:a16="http://schemas.microsoft.com/office/drawing/2014/main" id="{CF3D43BE-87C8-4031-ACBD-DB2EBE5A08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8449970-56CF-4006-8DC4-CB90DC5D770F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228B8B-0B1B-4B33-9B6C-A4D247E30BE7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309453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20834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7" name="Graphic 36" descr="Ice cream">
            <a:extLst>
              <a:ext uri="{FF2B5EF4-FFF2-40B4-BE49-F238E27FC236}">
                <a16:creationId xmlns:a16="http://schemas.microsoft.com/office/drawing/2014/main" id="{D9BAAB35-804F-45AD-8404-443418DB6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8" name="Graphic 37" descr="Orange">
            <a:extLst>
              <a:ext uri="{FF2B5EF4-FFF2-40B4-BE49-F238E27FC236}">
                <a16:creationId xmlns:a16="http://schemas.microsoft.com/office/drawing/2014/main" id="{6423151F-A4D0-4F53-BA2C-CB4065A6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9" name="Graphic 38" descr="Bottle">
            <a:extLst>
              <a:ext uri="{FF2B5EF4-FFF2-40B4-BE49-F238E27FC236}">
                <a16:creationId xmlns:a16="http://schemas.microsoft.com/office/drawing/2014/main" id="{1F746872-FF49-4BD7-B341-1F78B9A50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0" name="Graphic 39" descr="Apple">
            <a:extLst>
              <a:ext uri="{FF2B5EF4-FFF2-40B4-BE49-F238E27FC236}">
                <a16:creationId xmlns:a16="http://schemas.microsoft.com/office/drawing/2014/main" id="{613F398F-0750-4BEF-BAF7-05884FEC0A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3097" y="39253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Vegetables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63322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6332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BD52-B771-48BB-87AA-FD547679A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16" y="1205040"/>
            <a:ext cx="654418" cy="65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C5BF6-A310-4899-8963-CB1F258BC695}"/>
              </a:ext>
            </a:extLst>
          </p:cNvPr>
          <p:cNvSpPr txBox="1"/>
          <p:nvPr/>
        </p:nvSpPr>
        <p:spPr>
          <a:xfrm>
            <a:off x="3522526" y="1873258"/>
            <a:ext cx="78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Carrots 1kg</a:t>
            </a:r>
          </a:p>
          <a:p>
            <a:endParaRPr lang="en-GB" sz="800" b="1" dirty="0"/>
          </a:p>
          <a:p>
            <a:r>
              <a:rPr lang="en-GB" sz="800" dirty="0"/>
              <a:t>70p/unit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2D06FE-D7AF-47B1-A8FA-5DE5B0EA64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6" y="1203052"/>
            <a:ext cx="658393" cy="658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5F84E2-A009-4360-A20B-6821C092C825}"/>
              </a:ext>
            </a:extLst>
          </p:cNvPr>
          <p:cNvSpPr txBox="1"/>
          <p:nvPr/>
        </p:nvSpPr>
        <p:spPr>
          <a:xfrm>
            <a:off x="4496404" y="1875641"/>
            <a:ext cx="8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Avocado, Ripen at Home x4</a:t>
            </a:r>
          </a:p>
          <a:p>
            <a:r>
              <a:rPr lang="en-GB" sz="800" dirty="0"/>
              <a:t>£1.85/unit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4B5C2F-DE17-44B6-9B2E-9777E38F18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31" y="1203052"/>
            <a:ext cx="564493" cy="5644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FD32B4-B283-4080-87A8-D3445FB6DC07}"/>
              </a:ext>
            </a:extLst>
          </p:cNvPr>
          <p:cNvSpPr txBox="1"/>
          <p:nvPr/>
        </p:nvSpPr>
        <p:spPr>
          <a:xfrm>
            <a:off x="5530531" y="1877635"/>
            <a:ext cx="94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Sainsbury’s Cherry Tomatoes 335g</a:t>
            </a:r>
          </a:p>
          <a:p>
            <a:r>
              <a:rPr lang="en-GB" sz="800" dirty="0"/>
              <a:t>85p/unit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84806E-295F-4B98-9415-BDCBAD075C42}"/>
              </a:ext>
            </a:extLst>
          </p:cNvPr>
          <p:cNvSpPr txBox="1"/>
          <p:nvPr/>
        </p:nvSpPr>
        <p:spPr>
          <a:xfrm>
            <a:off x="3769755" y="2508122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556F6-916E-45D9-8842-474B10EBB6AD}"/>
              </a:ext>
            </a:extLst>
          </p:cNvPr>
          <p:cNvSpPr txBox="1"/>
          <p:nvPr/>
        </p:nvSpPr>
        <p:spPr>
          <a:xfrm>
            <a:off x="3650167" y="2500272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D296E-440E-42AE-A1DA-37CA65B4D213}"/>
              </a:ext>
            </a:extLst>
          </p:cNvPr>
          <p:cNvSpPr txBox="1"/>
          <p:nvPr/>
        </p:nvSpPr>
        <p:spPr>
          <a:xfrm>
            <a:off x="3950335" y="2500272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1685EE-4955-41F7-B073-8B11C5900163}"/>
              </a:ext>
            </a:extLst>
          </p:cNvPr>
          <p:cNvSpPr txBox="1"/>
          <p:nvPr/>
        </p:nvSpPr>
        <p:spPr>
          <a:xfrm>
            <a:off x="4796340" y="2513727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04AD9-5084-4611-92F2-132E2887CD10}"/>
              </a:ext>
            </a:extLst>
          </p:cNvPr>
          <p:cNvSpPr txBox="1"/>
          <p:nvPr/>
        </p:nvSpPr>
        <p:spPr>
          <a:xfrm>
            <a:off x="4676752" y="2505877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3D091-14FE-4090-8057-AD7F9977E91F}"/>
              </a:ext>
            </a:extLst>
          </p:cNvPr>
          <p:cNvSpPr txBox="1"/>
          <p:nvPr/>
        </p:nvSpPr>
        <p:spPr>
          <a:xfrm>
            <a:off x="4976920" y="2505877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9FCB-86FC-4CD0-A49B-864F33E2D83D}"/>
              </a:ext>
            </a:extLst>
          </p:cNvPr>
          <p:cNvSpPr txBox="1"/>
          <p:nvPr/>
        </p:nvSpPr>
        <p:spPr>
          <a:xfrm>
            <a:off x="5922433" y="2535077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012CA-F434-415D-9280-39B4B39F8E62}"/>
              </a:ext>
            </a:extLst>
          </p:cNvPr>
          <p:cNvSpPr txBox="1"/>
          <p:nvPr/>
        </p:nvSpPr>
        <p:spPr>
          <a:xfrm>
            <a:off x="5802845" y="2527227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E07FF-37F1-41C1-8EA6-1E09884976D6}"/>
              </a:ext>
            </a:extLst>
          </p:cNvPr>
          <p:cNvSpPr txBox="1"/>
          <p:nvPr/>
        </p:nvSpPr>
        <p:spPr>
          <a:xfrm>
            <a:off x="6103013" y="2527227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B1987D-795B-4249-9376-4E47629452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1624"/>
            <a:ext cx="676762" cy="597986"/>
          </a:xfrm>
          <a:prstGeom prst="rect">
            <a:avLst/>
          </a:prstGeom>
        </p:spPr>
      </p:pic>
      <p:pic>
        <p:nvPicPr>
          <p:cNvPr id="29" name="Graphic 28" descr="Arrow: U-turn">
            <a:hlinkClick r:id="rId14" action="ppaction://hlinksldjump"/>
            <a:extLst>
              <a:ext uri="{FF2B5EF4-FFF2-40B4-BE49-F238E27FC236}">
                <a16:creationId xmlns:a16="http://schemas.microsoft.com/office/drawing/2014/main" id="{A6773844-455E-4C07-83DC-4B2F2DD098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C35DA8D6-5480-43E4-BB97-9460D2828D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11221" y="2586760"/>
            <a:ext cx="142854" cy="142854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DA7DF7A-CE6A-4095-BD15-673108B2F6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71877" y="2586760"/>
            <a:ext cx="142854" cy="14285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41A28C5E-555C-44FB-B4EC-2ED525FF29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52228" y="2599425"/>
            <a:ext cx="142854" cy="1428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934B09-E4CE-4721-A46D-C4CAB6AE48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55" y="387361"/>
            <a:ext cx="687960" cy="653127"/>
          </a:xfrm>
          <a:prstGeom prst="rect">
            <a:avLst/>
          </a:prstGeom>
        </p:spPr>
      </p:pic>
      <p:pic>
        <p:nvPicPr>
          <p:cNvPr id="36" name="Graphic 35" descr="Shopping cart">
            <a:extLst>
              <a:ext uri="{FF2B5EF4-FFF2-40B4-BE49-F238E27FC236}">
                <a16:creationId xmlns:a16="http://schemas.microsoft.com/office/drawing/2014/main" id="{E49AFFF2-3B49-4CEE-9605-D3A9BC335F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F46B5F-FBEA-4E5E-95C5-8A35812F2003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D77FA4-C93F-47B4-9352-35662C4B3E1A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4251310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31123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 descr="Ice cream">
            <a:extLst>
              <a:ext uri="{FF2B5EF4-FFF2-40B4-BE49-F238E27FC236}">
                <a16:creationId xmlns:a16="http://schemas.microsoft.com/office/drawing/2014/main" id="{8D60DB4D-AFCF-4CF5-B8DF-64AB1F92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1" name="Graphic 20" descr="Orange">
            <a:extLst>
              <a:ext uri="{FF2B5EF4-FFF2-40B4-BE49-F238E27FC236}">
                <a16:creationId xmlns:a16="http://schemas.microsoft.com/office/drawing/2014/main" id="{5ED41B93-C067-4615-AE59-BD7396358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22" name="Graphic 21" descr="Bottle">
            <a:extLst>
              <a:ext uri="{FF2B5EF4-FFF2-40B4-BE49-F238E27FC236}">
                <a16:creationId xmlns:a16="http://schemas.microsoft.com/office/drawing/2014/main" id="{B7C28380-2204-4AA6-8090-27E61546D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23" name="Graphic 22" descr="Apple">
            <a:extLst>
              <a:ext uri="{FF2B5EF4-FFF2-40B4-BE49-F238E27FC236}">
                <a16:creationId xmlns:a16="http://schemas.microsoft.com/office/drawing/2014/main" id="{D6CC61C4-76FD-432C-898A-F4219B267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9036"/>
            <a:ext cx="676762" cy="59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B5F7C-5389-444F-AA47-AFAF98A3BF1C}"/>
              </a:ext>
            </a:extLst>
          </p:cNvPr>
          <p:cNvSpPr txBox="1"/>
          <p:nvPr/>
        </p:nvSpPr>
        <p:spPr>
          <a:xfrm>
            <a:off x="3326972" y="1110017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Select a category: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02F31-E8C4-47BF-9AC1-29CA3E188F1D}"/>
              </a:ext>
            </a:extLst>
          </p:cNvPr>
          <p:cNvSpPr txBox="1"/>
          <p:nvPr/>
        </p:nvSpPr>
        <p:spPr>
          <a:xfrm>
            <a:off x="3310165" y="5630721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is coming soon!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7F7DB-4A99-40F0-A3D5-F69D38549998}"/>
              </a:ext>
            </a:extLst>
          </p:cNvPr>
          <p:cNvSpPr txBox="1"/>
          <p:nvPr/>
        </p:nvSpPr>
        <p:spPr>
          <a:xfrm>
            <a:off x="3371836" y="1437323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10B25-D7F2-4A13-AB7D-101E550FA1C6}"/>
              </a:ext>
            </a:extLst>
          </p:cNvPr>
          <p:cNvSpPr txBox="1"/>
          <p:nvPr/>
        </p:nvSpPr>
        <p:spPr>
          <a:xfrm>
            <a:off x="3360420" y="2332979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</a:t>
            </a:r>
          </a:p>
        </p:txBody>
      </p:sp>
      <p:sp>
        <p:nvSpPr>
          <p:cNvPr id="17" name="TextBox 16">
            <a:hlinkClick r:id="rId11" action="ppaction://hlinksldjump"/>
            <a:extLst>
              <a:ext uri="{FF2B5EF4-FFF2-40B4-BE49-F238E27FC236}">
                <a16:creationId xmlns:a16="http://schemas.microsoft.com/office/drawing/2014/main" id="{29C00825-29B8-4B8E-9A94-F740D86F8045}"/>
              </a:ext>
            </a:extLst>
          </p:cNvPr>
          <p:cNvSpPr txBox="1"/>
          <p:nvPr/>
        </p:nvSpPr>
        <p:spPr>
          <a:xfrm>
            <a:off x="3312189" y="1898988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Frozen Food</a:t>
            </a:r>
          </a:p>
        </p:txBody>
      </p:sp>
      <p:sp>
        <p:nvSpPr>
          <p:cNvPr id="18" name="TextBox 17">
            <a:hlinkClick r:id="rId12" action="ppaction://hlinksldjump"/>
            <a:extLst>
              <a:ext uri="{FF2B5EF4-FFF2-40B4-BE49-F238E27FC236}">
                <a16:creationId xmlns:a16="http://schemas.microsoft.com/office/drawing/2014/main" id="{40D0854E-FCF6-40DB-86DF-869EF1AFA8C9}"/>
              </a:ext>
            </a:extLst>
          </p:cNvPr>
          <p:cNvSpPr txBox="1"/>
          <p:nvPr/>
        </p:nvSpPr>
        <p:spPr>
          <a:xfrm>
            <a:off x="3310165" y="3216916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Household</a:t>
            </a:r>
          </a:p>
        </p:txBody>
      </p:sp>
      <p:pic>
        <p:nvPicPr>
          <p:cNvPr id="20" name="Graphic 19" descr="Arrow: U-turn">
            <a:hlinkClick r:id="rId13" action="ppaction://hlinksldjump"/>
            <a:extLst>
              <a:ext uri="{FF2B5EF4-FFF2-40B4-BE49-F238E27FC236}">
                <a16:creationId xmlns:a16="http://schemas.microsoft.com/office/drawing/2014/main" id="{47027F3A-1CB2-438C-8587-98B7F6EAC3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D4A08-1D95-444C-BDD0-D938702DA8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88" y="492403"/>
            <a:ext cx="705587" cy="705587"/>
          </a:xfrm>
          <a:prstGeom prst="rect">
            <a:avLst/>
          </a:prstGeom>
        </p:spPr>
      </p:pic>
      <p:pic>
        <p:nvPicPr>
          <p:cNvPr id="15" name="Graphic 14" descr="Shopping cart">
            <a:extLst>
              <a:ext uri="{FF2B5EF4-FFF2-40B4-BE49-F238E27FC236}">
                <a16:creationId xmlns:a16="http://schemas.microsoft.com/office/drawing/2014/main" id="{490A92BB-7716-425F-B170-B5D1C2F0CA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19" name="TextBox 18">
            <a:hlinkClick r:id="rId19" action="ppaction://hlinksldjump"/>
            <a:extLst>
              <a:ext uri="{FF2B5EF4-FFF2-40B4-BE49-F238E27FC236}">
                <a16:creationId xmlns:a16="http://schemas.microsoft.com/office/drawing/2014/main" id="{3FB805CF-E8F4-4CEE-9062-1EB1744D9721}"/>
              </a:ext>
            </a:extLst>
          </p:cNvPr>
          <p:cNvSpPr txBox="1"/>
          <p:nvPr/>
        </p:nvSpPr>
        <p:spPr>
          <a:xfrm>
            <a:off x="3310165" y="2798784"/>
            <a:ext cx="203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Health &amp; Beauty</a:t>
            </a:r>
          </a:p>
        </p:txBody>
      </p:sp>
    </p:spTree>
    <p:extLst>
      <p:ext uri="{BB962C8B-B14F-4D97-AF65-F5344CB8AC3E}">
        <p14:creationId xmlns:p14="http://schemas.microsoft.com/office/powerpoint/2010/main" val="2912808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9" name="Graphic 38" descr="Ice cream">
            <a:extLst>
              <a:ext uri="{FF2B5EF4-FFF2-40B4-BE49-F238E27FC236}">
                <a16:creationId xmlns:a16="http://schemas.microsoft.com/office/drawing/2014/main" id="{F0E97724-B1FC-41E8-8A95-93EF60F65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1" name="Graphic 40" descr="Orange">
            <a:extLst>
              <a:ext uri="{FF2B5EF4-FFF2-40B4-BE49-F238E27FC236}">
                <a16:creationId xmlns:a16="http://schemas.microsoft.com/office/drawing/2014/main" id="{776BECF8-CA70-4151-8900-B710C4F80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2" name="Graphic 41" descr="Bottle">
            <a:extLst>
              <a:ext uri="{FF2B5EF4-FFF2-40B4-BE49-F238E27FC236}">
                <a16:creationId xmlns:a16="http://schemas.microsoft.com/office/drawing/2014/main" id="{7A48F101-D496-4E87-A97F-B12DB484A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3" name="Graphic 42" descr="Apple">
            <a:extLst>
              <a:ext uri="{FF2B5EF4-FFF2-40B4-BE49-F238E27FC236}">
                <a16:creationId xmlns:a16="http://schemas.microsoft.com/office/drawing/2014/main" id="{C16B1725-9AE8-4296-97E9-7569B9026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40" name="Graphic 39" descr="Shopping cart">
            <a:extLst>
              <a:ext uri="{FF2B5EF4-FFF2-40B4-BE49-F238E27FC236}">
                <a16:creationId xmlns:a16="http://schemas.microsoft.com/office/drawing/2014/main" id="{1765B759-3A4B-4DFC-8527-623117E65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3854" y="2862057"/>
            <a:ext cx="1399201" cy="139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Frozen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9337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7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6113EF-D900-4EF8-B2A6-638367BBE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44" y="1231293"/>
            <a:ext cx="719383" cy="7193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79176" y="2058398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Tesco </a:t>
            </a:r>
            <a:r>
              <a:rPr lang="en-GB" sz="800" dirty="0" err="1"/>
              <a:t>Chantenay</a:t>
            </a:r>
            <a:r>
              <a:rPr lang="en-GB" sz="800" dirty="0"/>
              <a:t> Carrots 600g</a:t>
            </a:r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F8084A-73ED-4CE4-BFC4-97D9EC1BDF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29" y="1235399"/>
            <a:ext cx="755042" cy="755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Goodfella’s </a:t>
            </a:r>
            <a:r>
              <a:rPr lang="en-GB" sz="800" dirty="0" err="1"/>
              <a:t>Stonebaked</a:t>
            </a:r>
            <a:r>
              <a:rPr lang="en-GB" sz="800" dirty="0"/>
              <a:t> Thin Pepperoni Pizza 340g</a:t>
            </a:r>
          </a:p>
          <a:p>
            <a:r>
              <a:rPr lang="en-GB" sz="800" dirty="0"/>
              <a:t>£1.50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51C202D-0739-4B17-93CE-DB11B2BD7F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7" y="1285806"/>
            <a:ext cx="704635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Ben And Jerry’s Chocolate Fudge Brownie Ice Cream 500ml</a:t>
            </a:r>
          </a:p>
          <a:p>
            <a:r>
              <a:rPr lang="en-GB" sz="800" dirty="0"/>
              <a:t>£4.50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79834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79049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79049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813362" y="280209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93774" y="2794245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93942" y="2794245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79834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79049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hlinkClick r:id="rId15" action="ppaction://hlinksldjump"/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79049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6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438F847-9370-46FC-AE13-204342BCE0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49" y="437761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9" name="Graphic 38" descr="Ice cream">
            <a:extLst>
              <a:ext uri="{FF2B5EF4-FFF2-40B4-BE49-F238E27FC236}">
                <a16:creationId xmlns:a16="http://schemas.microsoft.com/office/drawing/2014/main" id="{F64F7F3E-99C3-4C19-92BA-876C8F18F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1" name="Graphic 40" descr="Orange">
            <a:extLst>
              <a:ext uri="{FF2B5EF4-FFF2-40B4-BE49-F238E27FC236}">
                <a16:creationId xmlns:a16="http://schemas.microsoft.com/office/drawing/2014/main" id="{F8A391CB-1528-40F9-8CD9-05B8F54E4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2" name="Graphic 41" descr="Bottle">
            <a:extLst>
              <a:ext uri="{FF2B5EF4-FFF2-40B4-BE49-F238E27FC236}">
                <a16:creationId xmlns:a16="http://schemas.microsoft.com/office/drawing/2014/main" id="{5393EA37-A385-457D-A602-D44181957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3" name="Graphic 42" descr="Apple">
            <a:extLst>
              <a:ext uri="{FF2B5EF4-FFF2-40B4-BE49-F238E27FC236}">
                <a16:creationId xmlns:a16="http://schemas.microsoft.com/office/drawing/2014/main" id="{E0101210-D5D2-4EF3-A2B5-E311F41FD8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40" name="Graphic 39" descr="Shopping cart">
            <a:extLst>
              <a:ext uri="{FF2B5EF4-FFF2-40B4-BE49-F238E27FC236}">
                <a16:creationId xmlns:a16="http://schemas.microsoft.com/office/drawing/2014/main" id="{12C30E15-C5AA-4763-8CF3-6F866BA14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3855" y="2862057"/>
            <a:ext cx="1399201" cy="139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Frozen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9337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7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6113EF-D900-4EF8-B2A6-638367BBE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44" y="1231293"/>
            <a:ext cx="719383" cy="7193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79176" y="2058398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Tesco </a:t>
            </a:r>
            <a:r>
              <a:rPr lang="en-GB" sz="800" dirty="0" err="1"/>
              <a:t>Chantenay</a:t>
            </a:r>
            <a:r>
              <a:rPr lang="en-GB" sz="800" dirty="0"/>
              <a:t> Carrots 600g</a:t>
            </a:r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F8084A-73ED-4CE4-BFC4-97D9EC1BDF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29" y="1235399"/>
            <a:ext cx="755042" cy="755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Goodfella’s </a:t>
            </a:r>
            <a:r>
              <a:rPr lang="en-GB" sz="800" dirty="0" err="1"/>
              <a:t>Stonebaked</a:t>
            </a:r>
            <a:r>
              <a:rPr lang="en-GB" sz="800" dirty="0"/>
              <a:t> Thin Pepperoni Pizza 340g</a:t>
            </a:r>
          </a:p>
          <a:p>
            <a:r>
              <a:rPr lang="en-GB" sz="800" dirty="0"/>
              <a:t>£1.50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51C202D-0739-4B17-93CE-DB11B2BD7F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7" y="1285806"/>
            <a:ext cx="704635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Ben And Jerry’s Chocolate Fudge Brownie Ice Cream 500ml</a:t>
            </a:r>
          </a:p>
          <a:p>
            <a:r>
              <a:rPr lang="en-GB" sz="800" dirty="0"/>
              <a:t>£4.50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79834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79049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79049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813362" y="280209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93774" y="2794245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93942" y="2794245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79834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5" name="TextBox 24">
            <a:hlinkClick r:id="rId15" action="ppaction://hlinksldjump"/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79049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790496"/>
            <a:ext cx="8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+</a:t>
            </a:r>
          </a:p>
        </p:txBody>
      </p:sp>
      <p:pic>
        <p:nvPicPr>
          <p:cNvPr id="31" name="Graphic 30" descr="Arrow: U-turn">
            <a:hlinkClick r:id="rId16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7A24D37-C4D4-4245-8939-3CD06705B3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D20DD6-BE01-4279-A87A-C879E09A3940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77EB88-6747-4CE0-9F44-97562B75FE64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936810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41" name="Graphic 40" descr="Ice cream">
            <a:extLst>
              <a:ext uri="{FF2B5EF4-FFF2-40B4-BE49-F238E27FC236}">
                <a16:creationId xmlns:a16="http://schemas.microsoft.com/office/drawing/2014/main" id="{8EBE3425-E169-4EE4-8D5F-FBA561165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3" name="Graphic 42" descr="Orange">
            <a:extLst>
              <a:ext uri="{FF2B5EF4-FFF2-40B4-BE49-F238E27FC236}">
                <a16:creationId xmlns:a16="http://schemas.microsoft.com/office/drawing/2014/main" id="{A6ACAC8A-1A3D-4B9B-B068-202F2E64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4" name="Graphic 43" descr="Bottle">
            <a:extLst>
              <a:ext uri="{FF2B5EF4-FFF2-40B4-BE49-F238E27FC236}">
                <a16:creationId xmlns:a16="http://schemas.microsoft.com/office/drawing/2014/main" id="{36ADAF0B-F9F7-442F-BC05-53DA95FB6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5" name="Graphic 44" descr="Apple">
            <a:extLst>
              <a:ext uri="{FF2B5EF4-FFF2-40B4-BE49-F238E27FC236}">
                <a16:creationId xmlns:a16="http://schemas.microsoft.com/office/drawing/2014/main" id="{59A9531F-8642-4029-968B-7FF1345DF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42" name="Graphic 41" descr="Shopping cart">
            <a:extLst>
              <a:ext uri="{FF2B5EF4-FFF2-40B4-BE49-F238E27FC236}">
                <a16:creationId xmlns:a16="http://schemas.microsoft.com/office/drawing/2014/main" id="{DAA5E362-57F4-4D0C-9D2A-8876A4C01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3855" y="2862057"/>
            <a:ext cx="1399201" cy="139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Frozen 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9337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7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337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6113EF-D900-4EF8-B2A6-638367BBE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44" y="1231293"/>
            <a:ext cx="719383" cy="7193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79176" y="2058398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Tesco </a:t>
            </a:r>
            <a:r>
              <a:rPr lang="en-GB" sz="800" dirty="0" err="1"/>
              <a:t>Chantenay</a:t>
            </a:r>
            <a:r>
              <a:rPr lang="en-GB" sz="800" dirty="0"/>
              <a:t> Carrots 600g</a:t>
            </a:r>
          </a:p>
          <a:p>
            <a:endParaRPr lang="en-GB" sz="800" dirty="0"/>
          </a:p>
          <a:p>
            <a:endParaRPr lang="en-GB" sz="800" dirty="0"/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F8084A-73ED-4CE4-BFC4-97D9EC1BDF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29" y="1235399"/>
            <a:ext cx="755042" cy="755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Goodfella’s </a:t>
            </a:r>
            <a:r>
              <a:rPr lang="en-GB" sz="800" dirty="0" err="1"/>
              <a:t>Stonebaked</a:t>
            </a:r>
            <a:r>
              <a:rPr lang="en-GB" sz="800" dirty="0"/>
              <a:t> Thin Pepperoni Pizza 340g</a:t>
            </a:r>
          </a:p>
          <a:p>
            <a:r>
              <a:rPr lang="en-GB" sz="800" dirty="0"/>
              <a:t>£1.50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51C202D-0739-4B17-93CE-DB11B2BD7F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7" y="1285806"/>
            <a:ext cx="704635" cy="7046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Ben And Jerry’s Chocolate Fudge Brownie Ice Cream 500ml</a:t>
            </a:r>
          </a:p>
          <a:p>
            <a:r>
              <a:rPr lang="en-GB" sz="800" dirty="0"/>
              <a:t>£4.50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79834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79049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79049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813362" y="280209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93774" y="2794245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93942" y="2794245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79834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79049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79049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5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C14D90CA-77E1-4D1B-B7D9-A420EC7766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95467" y="2850029"/>
            <a:ext cx="142854" cy="142854"/>
          </a:xfrm>
          <a:prstGeom prst="rect">
            <a:avLst/>
          </a:prstGeom>
        </p:spPr>
      </p:pic>
      <p:pic>
        <p:nvPicPr>
          <p:cNvPr id="36" name="Graphic 35" descr="Checkmark">
            <a:extLst>
              <a:ext uri="{FF2B5EF4-FFF2-40B4-BE49-F238E27FC236}">
                <a16:creationId xmlns:a16="http://schemas.microsoft.com/office/drawing/2014/main" id="{A8D3AD07-7E86-4BC3-A617-22320335D4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65615" y="2850029"/>
            <a:ext cx="142854" cy="142854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6519E80E-3C28-4405-A52E-EEB3B725F06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63056" y="2842179"/>
            <a:ext cx="142854" cy="1428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9DD7D51-F089-469C-8780-ADE45CA5A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73B19C-09FD-4B15-A066-78BECB29624B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27BF77-6535-4594-AED4-2B13054D40FC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4118257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7" name="Graphic 36" descr="Ice cream">
            <a:extLst>
              <a:ext uri="{FF2B5EF4-FFF2-40B4-BE49-F238E27FC236}">
                <a16:creationId xmlns:a16="http://schemas.microsoft.com/office/drawing/2014/main" id="{601F958F-8140-4CED-A427-92B5BD046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8" name="Graphic 37" descr="Orange">
            <a:extLst>
              <a:ext uri="{FF2B5EF4-FFF2-40B4-BE49-F238E27FC236}">
                <a16:creationId xmlns:a16="http://schemas.microsoft.com/office/drawing/2014/main" id="{E5EF4818-1631-494C-8854-E3B5E1B1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9" name="Graphic 38" descr="Bottle">
            <a:extLst>
              <a:ext uri="{FF2B5EF4-FFF2-40B4-BE49-F238E27FC236}">
                <a16:creationId xmlns:a16="http://schemas.microsoft.com/office/drawing/2014/main" id="{1588B1E5-3ACB-4715-B3CB-2D89A9D13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0" name="Graphic 39" descr="Apple">
            <a:extLst>
              <a:ext uri="{FF2B5EF4-FFF2-40B4-BE49-F238E27FC236}">
                <a16:creationId xmlns:a16="http://schemas.microsoft.com/office/drawing/2014/main" id="{5EA8A4DD-3936-4383-A332-B75E5CCA5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9260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Health &amp; Beauty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193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D3491-D48F-45E0-A9F1-78E648363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92" y="1185532"/>
            <a:ext cx="675273" cy="67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ED4CA-66BD-4822-A966-EDDA062D660F}"/>
              </a:ext>
            </a:extLst>
          </p:cNvPr>
          <p:cNvSpPr txBox="1"/>
          <p:nvPr/>
        </p:nvSpPr>
        <p:spPr>
          <a:xfrm>
            <a:off x="3358172" y="2001517"/>
            <a:ext cx="95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Original Care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C51FD-7CF1-4235-93BF-E167D64A0A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6" y="1179121"/>
            <a:ext cx="688094" cy="688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9AA89-724A-48E4-801C-E64CDC72C3AF}"/>
              </a:ext>
            </a:extLst>
          </p:cNvPr>
          <p:cNvSpPr txBox="1"/>
          <p:nvPr/>
        </p:nvSpPr>
        <p:spPr>
          <a:xfrm>
            <a:off x="4444308" y="1993401"/>
            <a:ext cx="95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Whitening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A35E2-3667-4F26-918B-8FE212B6CC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11" y="1268737"/>
            <a:ext cx="508861" cy="50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073E3-8D81-42F2-B630-24798ED29FE6}"/>
              </a:ext>
            </a:extLst>
          </p:cNvPr>
          <p:cNvSpPr txBox="1"/>
          <p:nvPr/>
        </p:nvSpPr>
        <p:spPr>
          <a:xfrm>
            <a:off x="5508312" y="2001516"/>
            <a:ext cx="106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Kleenex 12 Water Fresh Antibacterial Wet Wipes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A47B9-F16B-4149-9019-363B4D545784}"/>
              </a:ext>
            </a:extLst>
          </p:cNvPr>
          <p:cNvSpPr txBox="1"/>
          <p:nvPr/>
        </p:nvSpPr>
        <p:spPr>
          <a:xfrm>
            <a:off x="3756168" y="272119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614D2-D86F-41ED-9467-463AD18B9C51}"/>
              </a:ext>
            </a:extLst>
          </p:cNvPr>
          <p:cNvSpPr txBox="1"/>
          <p:nvPr/>
        </p:nvSpPr>
        <p:spPr>
          <a:xfrm>
            <a:off x="3638696" y="271052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1014F-5B2D-4A57-8B25-38357426933A}"/>
              </a:ext>
            </a:extLst>
          </p:cNvPr>
          <p:cNvSpPr txBox="1"/>
          <p:nvPr/>
        </p:nvSpPr>
        <p:spPr>
          <a:xfrm>
            <a:off x="3939341" y="271052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AAA95-8643-4409-B27D-8EB03B022B04}"/>
              </a:ext>
            </a:extLst>
          </p:cNvPr>
          <p:cNvSpPr txBox="1"/>
          <p:nvPr/>
        </p:nvSpPr>
        <p:spPr>
          <a:xfrm>
            <a:off x="4833469" y="270128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880C6-C531-4F55-91F9-46A49741703F}"/>
              </a:ext>
            </a:extLst>
          </p:cNvPr>
          <p:cNvSpPr txBox="1"/>
          <p:nvPr/>
        </p:nvSpPr>
        <p:spPr>
          <a:xfrm>
            <a:off x="4713881" y="269343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A7A74-6F53-42C4-88EB-575EAF0BBC30}"/>
              </a:ext>
            </a:extLst>
          </p:cNvPr>
          <p:cNvSpPr txBox="1"/>
          <p:nvPr/>
        </p:nvSpPr>
        <p:spPr>
          <a:xfrm>
            <a:off x="5014049" y="2692223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5C8543-97CC-4238-A7EB-C03BED9B3406}"/>
              </a:ext>
            </a:extLst>
          </p:cNvPr>
          <p:cNvSpPr txBox="1"/>
          <p:nvPr/>
        </p:nvSpPr>
        <p:spPr>
          <a:xfrm>
            <a:off x="5922433" y="271052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7A7080-4FA2-4650-95F6-A4D214ECBD9E}"/>
              </a:ext>
            </a:extLst>
          </p:cNvPr>
          <p:cNvSpPr txBox="1"/>
          <p:nvPr/>
        </p:nvSpPr>
        <p:spPr>
          <a:xfrm>
            <a:off x="5804892" y="269683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9" name="TextBox 28">
            <a:hlinkClick r:id="rId13" action="ppaction://hlinksldjump"/>
            <a:extLst>
              <a:ext uri="{FF2B5EF4-FFF2-40B4-BE49-F238E27FC236}">
                <a16:creationId xmlns:a16="http://schemas.microsoft.com/office/drawing/2014/main" id="{0C2A19E4-F595-41B4-BECB-9307E6C3B7F6}"/>
              </a:ext>
            </a:extLst>
          </p:cNvPr>
          <p:cNvSpPr txBox="1"/>
          <p:nvPr/>
        </p:nvSpPr>
        <p:spPr>
          <a:xfrm>
            <a:off x="6087398" y="2703822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4" action="ppaction://hlinksldjump"/>
            <a:extLst>
              <a:ext uri="{FF2B5EF4-FFF2-40B4-BE49-F238E27FC236}">
                <a16:creationId xmlns:a16="http://schemas.microsoft.com/office/drawing/2014/main" id="{25768E84-5BB6-4163-9E51-B4FD9EB8CD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67C87A-08A3-4252-9460-3124BB53F3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9" y="296920"/>
            <a:ext cx="676762" cy="597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5FADFA-AEDE-41F1-9814-D4FD60BE0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  <p:pic>
        <p:nvPicPr>
          <p:cNvPr id="36" name="Graphic 35" descr="Shopping cart">
            <a:extLst>
              <a:ext uri="{FF2B5EF4-FFF2-40B4-BE49-F238E27FC236}">
                <a16:creationId xmlns:a16="http://schemas.microsoft.com/office/drawing/2014/main" id="{9935090F-F713-4718-BCF1-8F586179DF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5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7" name="Graphic 36" descr="Ice cream">
            <a:extLst>
              <a:ext uri="{FF2B5EF4-FFF2-40B4-BE49-F238E27FC236}">
                <a16:creationId xmlns:a16="http://schemas.microsoft.com/office/drawing/2014/main" id="{3A01C701-ADB9-4840-AC70-CAC44ED9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8" name="Graphic 37" descr="Orange">
            <a:extLst>
              <a:ext uri="{FF2B5EF4-FFF2-40B4-BE49-F238E27FC236}">
                <a16:creationId xmlns:a16="http://schemas.microsoft.com/office/drawing/2014/main" id="{4A66BBEE-F5BF-4213-AF01-64F28CC2C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9" name="Graphic 38" descr="Bottle">
            <a:extLst>
              <a:ext uri="{FF2B5EF4-FFF2-40B4-BE49-F238E27FC236}">
                <a16:creationId xmlns:a16="http://schemas.microsoft.com/office/drawing/2014/main" id="{D2402D84-F4B9-4C85-9CF2-2ED4D0D89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0" name="Graphic 39" descr="Apple">
            <a:extLst>
              <a:ext uri="{FF2B5EF4-FFF2-40B4-BE49-F238E27FC236}">
                <a16:creationId xmlns:a16="http://schemas.microsoft.com/office/drawing/2014/main" id="{10AD64B4-90D0-4B2B-898D-1FADA15D44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9260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Health &amp; Beauty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193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D3491-D48F-45E0-A9F1-78E648363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92" y="1185532"/>
            <a:ext cx="675273" cy="67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ED4CA-66BD-4822-A966-EDDA062D660F}"/>
              </a:ext>
            </a:extLst>
          </p:cNvPr>
          <p:cNvSpPr txBox="1"/>
          <p:nvPr/>
        </p:nvSpPr>
        <p:spPr>
          <a:xfrm>
            <a:off x="3358172" y="2001517"/>
            <a:ext cx="95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Original Care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C51FD-7CF1-4235-93BF-E167D64A0A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6" y="1179121"/>
            <a:ext cx="688094" cy="688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9AA89-724A-48E4-801C-E64CDC72C3AF}"/>
              </a:ext>
            </a:extLst>
          </p:cNvPr>
          <p:cNvSpPr txBox="1"/>
          <p:nvPr/>
        </p:nvSpPr>
        <p:spPr>
          <a:xfrm>
            <a:off x="4444308" y="1993401"/>
            <a:ext cx="95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Whitening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A35E2-3667-4F26-918B-8FE212B6CC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11" y="1268737"/>
            <a:ext cx="508861" cy="50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073E3-8D81-42F2-B630-24798ED29FE6}"/>
              </a:ext>
            </a:extLst>
          </p:cNvPr>
          <p:cNvSpPr txBox="1"/>
          <p:nvPr/>
        </p:nvSpPr>
        <p:spPr>
          <a:xfrm>
            <a:off x="5508312" y="2001516"/>
            <a:ext cx="106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Kleenex 12 Water Fresh Antibacterial Wet Wipes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A47B9-F16B-4149-9019-363B4D545784}"/>
              </a:ext>
            </a:extLst>
          </p:cNvPr>
          <p:cNvSpPr txBox="1"/>
          <p:nvPr/>
        </p:nvSpPr>
        <p:spPr>
          <a:xfrm>
            <a:off x="3756168" y="272119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614D2-D86F-41ED-9467-463AD18B9C51}"/>
              </a:ext>
            </a:extLst>
          </p:cNvPr>
          <p:cNvSpPr txBox="1"/>
          <p:nvPr/>
        </p:nvSpPr>
        <p:spPr>
          <a:xfrm>
            <a:off x="3638696" y="271052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1014F-5B2D-4A57-8B25-38357426933A}"/>
              </a:ext>
            </a:extLst>
          </p:cNvPr>
          <p:cNvSpPr txBox="1"/>
          <p:nvPr/>
        </p:nvSpPr>
        <p:spPr>
          <a:xfrm>
            <a:off x="3939341" y="271052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AAA95-8643-4409-B27D-8EB03B022B04}"/>
              </a:ext>
            </a:extLst>
          </p:cNvPr>
          <p:cNvSpPr txBox="1"/>
          <p:nvPr/>
        </p:nvSpPr>
        <p:spPr>
          <a:xfrm>
            <a:off x="4833469" y="270128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880C6-C531-4F55-91F9-46A49741703F}"/>
              </a:ext>
            </a:extLst>
          </p:cNvPr>
          <p:cNvSpPr txBox="1"/>
          <p:nvPr/>
        </p:nvSpPr>
        <p:spPr>
          <a:xfrm>
            <a:off x="4713881" y="269343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A7A74-6F53-42C4-88EB-575EAF0BBC30}"/>
              </a:ext>
            </a:extLst>
          </p:cNvPr>
          <p:cNvSpPr txBox="1"/>
          <p:nvPr/>
        </p:nvSpPr>
        <p:spPr>
          <a:xfrm>
            <a:off x="5014049" y="2692223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5C8543-97CC-4238-A7EB-C03BED9B3406}"/>
              </a:ext>
            </a:extLst>
          </p:cNvPr>
          <p:cNvSpPr txBox="1"/>
          <p:nvPr/>
        </p:nvSpPr>
        <p:spPr>
          <a:xfrm>
            <a:off x="5922433" y="271052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8" name="TextBox 27">
            <a:hlinkClick r:id="rId13" action="ppaction://hlinksldjump"/>
            <a:extLst>
              <a:ext uri="{FF2B5EF4-FFF2-40B4-BE49-F238E27FC236}">
                <a16:creationId xmlns:a16="http://schemas.microsoft.com/office/drawing/2014/main" id="{E97A7080-4FA2-4650-95F6-A4D214ECBD9E}"/>
              </a:ext>
            </a:extLst>
          </p:cNvPr>
          <p:cNvSpPr txBox="1"/>
          <p:nvPr/>
        </p:nvSpPr>
        <p:spPr>
          <a:xfrm>
            <a:off x="5804892" y="269683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9" name="TextBox 28">
            <a:hlinkClick r:id="rId14" action="ppaction://hlinksldjump"/>
            <a:extLst>
              <a:ext uri="{FF2B5EF4-FFF2-40B4-BE49-F238E27FC236}">
                <a16:creationId xmlns:a16="http://schemas.microsoft.com/office/drawing/2014/main" id="{0C2A19E4-F595-41B4-BECB-9307E6C3B7F6}"/>
              </a:ext>
            </a:extLst>
          </p:cNvPr>
          <p:cNvSpPr txBox="1"/>
          <p:nvPr/>
        </p:nvSpPr>
        <p:spPr>
          <a:xfrm>
            <a:off x="6087398" y="2703822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5" action="ppaction://hlinksldjump"/>
            <a:extLst>
              <a:ext uri="{FF2B5EF4-FFF2-40B4-BE49-F238E27FC236}">
                <a16:creationId xmlns:a16="http://schemas.microsoft.com/office/drawing/2014/main" id="{25768E84-5BB6-4163-9E51-B4FD9EB8CD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67C87A-08A3-4252-9460-3124BB53F3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9" y="296920"/>
            <a:ext cx="676762" cy="597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53BFF11-C50F-4437-BB58-3D1F1A8843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26414"/>
            <a:ext cx="705587" cy="705587"/>
          </a:xfrm>
          <a:prstGeom prst="rect">
            <a:avLst/>
          </a:prstGeom>
        </p:spPr>
      </p:pic>
      <p:pic>
        <p:nvPicPr>
          <p:cNvPr id="36" name="Graphic 35" descr="Shopping cart">
            <a:extLst>
              <a:ext uri="{FF2B5EF4-FFF2-40B4-BE49-F238E27FC236}">
                <a16:creationId xmlns:a16="http://schemas.microsoft.com/office/drawing/2014/main" id="{9C8861AB-B6BE-4CDA-A9C2-40A97FABA4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E9AFA5-F0BD-4AE6-8DBC-1CF365C61B90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CD0BD-D1B6-498E-855F-2FC5450E487E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3880667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7" name="Graphic 36" descr="Ice cream">
            <a:extLst>
              <a:ext uri="{FF2B5EF4-FFF2-40B4-BE49-F238E27FC236}">
                <a16:creationId xmlns:a16="http://schemas.microsoft.com/office/drawing/2014/main" id="{6D22745D-CFB5-4393-BA71-A474158A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8" name="Graphic 37" descr="Orange">
            <a:extLst>
              <a:ext uri="{FF2B5EF4-FFF2-40B4-BE49-F238E27FC236}">
                <a16:creationId xmlns:a16="http://schemas.microsoft.com/office/drawing/2014/main" id="{FE06C431-4437-4104-ACB2-6CD254C6E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9" name="Graphic 38" descr="Bottle">
            <a:extLst>
              <a:ext uri="{FF2B5EF4-FFF2-40B4-BE49-F238E27FC236}">
                <a16:creationId xmlns:a16="http://schemas.microsoft.com/office/drawing/2014/main" id="{998F227E-3028-4CF0-BEF9-283611AB0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0" name="Graphic 39" descr="Apple">
            <a:extLst>
              <a:ext uri="{FF2B5EF4-FFF2-40B4-BE49-F238E27FC236}">
                <a16:creationId xmlns:a16="http://schemas.microsoft.com/office/drawing/2014/main" id="{A9DD5E75-19C3-49A2-BADC-ADB91E6DB3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9260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Health &amp; Beauty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193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D3491-D48F-45E0-A9F1-78E648363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92" y="1185532"/>
            <a:ext cx="675273" cy="67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ED4CA-66BD-4822-A966-EDDA062D660F}"/>
              </a:ext>
            </a:extLst>
          </p:cNvPr>
          <p:cNvSpPr txBox="1"/>
          <p:nvPr/>
        </p:nvSpPr>
        <p:spPr>
          <a:xfrm>
            <a:off x="3358172" y="2001517"/>
            <a:ext cx="95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Original Care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C51FD-7CF1-4235-93BF-E167D64A0A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6" y="1179121"/>
            <a:ext cx="688094" cy="688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9AA89-724A-48E4-801C-E64CDC72C3AF}"/>
              </a:ext>
            </a:extLst>
          </p:cNvPr>
          <p:cNvSpPr txBox="1"/>
          <p:nvPr/>
        </p:nvSpPr>
        <p:spPr>
          <a:xfrm>
            <a:off x="4444308" y="1993401"/>
            <a:ext cx="95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Whitening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A35E2-3667-4F26-918B-8FE212B6CC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11" y="1268737"/>
            <a:ext cx="508861" cy="50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073E3-8D81-42F2-B630-24798ED29FE6}"/>
              </a:ext>
            </a:extLst>
          </p:cNvPr>
          <p:cNvSpPr txBox="1"/>
          <p:nvPr/>
        </p:nvSpPr>
        <p:spPr>
          <a:xfrm>
            <a:off x="5508312" y="2001516"/>
            <a:ext cx="106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Kleenex 12 Water Fresh Antibacterial Wet Wipes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A47B9-F16B-4149-9019-363B4D545784}"/>
              </a:ext>
            </a:extLst>
          </p:cNvPr>
          <p:cNvSpPr txBox="1"/>
          <p:nvPr/>
        </p:nvSpPr>
        <p:spPr>
          <a:xfrm>
            <a:off x="3756168" y="272119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614D2-D86F-41ED-9467-463AD18B9C51}"/>
              </a:ext>
            </a:extLst>
          </p:cNvPr>
          <p:cNvSpPr txBox="1"/>
          <p:nvPr/>
        </p:nvSpPr>
        <p:spPr>
          <a:xfrm>
            <a:off x="3638696" y="271052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1014F-5B2D-4A57-8B25-38357426933A}"/>
              </a:ext>
            </a:extLst>
          </p:cNvPr>
          <p:cNvSpPr txBox="1"/>
          <p:nvPr/>
        </p:nvSpPr>
        <p:spPr>
          <a:xfrm>
            <a:off x="3939341" y="271052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AAA95-8643-4409-B27D-8EB03B022B04}"/>
              </a:ext>
            </a:extLst>
          </p:cNvPr>
          <p:cNvSpPr txBox="1"/>
          <p:nvPr/>
        </p:nvSpPr>
        <p:spPr>
          <a:xfrm>
            <a:off x="4833469" y="270128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880C6-C531-4F55-91F9-46A49741703F}"/>
              </a:ext>
            </a:extLst>
          </p:cNvPr>
          <p:cNvSpPr txBox="1"/>
          <p:nvPr/>
        </p:nvSpPr>
        <p:spPr>
          <a:xfrm>
            <a:off x="4713881" y="269343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A7A74-6F53-42C4-88EB-575EAF0BBC30}"/>
              </a:ext>
            </a:extLst>
          </p:cNvPr>
          <p:cNvSpPr txBox="1"/>
          <p:nvPr/>
        </p:nvSpPr>
        <p:spPr>
          <a:xfrm>
            <a:off x="5014049" y="2692223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5C8543-97CC-4238-A7EB-C03BED9B3406}"/>
              </a:ext>
            </a:extLst>
          </p:cNvPr>
          <p:cNvSpPr txBox="1"/>
          <p:nvPr/>
        </p:nvSpPr>
        <p:spPr>
          <a:xfrm>
            <a:off x="5922433" y="271052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2</a:t>
            </a:r>
          </a:p>
        </p:txBody>
      </p:sp>
      <p:sp>
        <p:nvSpPr>
          <p:cNvPr id="28" name="TextBox 27">
            <a:hlinkClick r:id="rId13" action="ppaction://hlinksldjump"/>
            <a:extLst>
              <a:ext uri="{FF2B5EF4-FFF2-40B4-BE49-F238E27FC236}">
                <a16:creationId xmlns:a16="http://schemas.microsoft.com/office/drawing/2014/main" id="{E97A7080-4FA2-4650-95F6-A4D214ECBD9E}"/>
              </a:ext>
            </a:extLst>
          </p:cNvPr>
          <p:cNvSpPr txBox="1"/>
          <p:nvPr/>
        </p:nvSpPr>
        <p:spPr>
          <a:xfrm>
            <a:off x="5804892" y="269683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2A19E4-F595-41B4-BECB-9307E6C3B7F6}"/>
              </a:ext>
            </a:extLst>
          </p:cNvPr>
          <p:cNvSpPr txBox="1"/>
          <p:nvPr/>
        </p:nvSpPr>
        <p:spPr>
          <a:xfrm>
            <a:off x="6087398" y="2703822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4" action="ppaction://hlinksldjump"/>
            <a:extLst>
              <a:ext uri="{FF2B5EF4-FFF2-40B4-BE49-F238E27FC236}">
                <a16:creationId xmlns:a16="http://schemas.microsoft.com/office/drawing/2014/main" id="{25768E84-5BB6-4163-9E51-B4FD9EB8CD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67C87A-08A3-4252-9460-3124BB53F3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9" y="296920"/>
            <a:ext cx="676762" cy="597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7590121-1C2F-459E-B912-441A99B195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  <p:pic>
        <p:nvPicPr>
          <p:cNvPr id="36" name="Graphic 35" descr="Shopping cart">
            <a:extLst>
              <a:ext uri="{FF2B5EF4-FFF2-40B4-BE49-F238E27FC236}">
                <a16:creationId xmlns:a16="http://schemas.microsoft.com/office/drawing/2014/main" id="{9605161D-BA53-4790-8ADF-35FA24196F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541ADF0-BC56-423D-98A0-7D50A408A9FB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989622-FCDA-454F-BE53-8B355EB98D11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4106365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7" name="Graphic 36" descr="Ice cream">
            <a:extLst>
              <a:ext uri="{FF2B5EF4-FFF2-40B4-BE49-F238E27FC236}">
                <a16:creationId xmlns:a16="http://schemas.microsoft.com/office/drawing/2014/main" id="{FB0B1854-8371-458A-9333-5FEDA374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0" name="Graphic 39" descr="Orange">
            <a:extLst>
              <a:ext uri="{FF2B5EF4-FFF2-40B4-BE49-F238E27FC236}">
                <a16:creationId xmlns:a16="http://schemas.microsoft.com/office/drawing/2014/main" id="{B061587E-1A1C-46FF-A4E4-46E48B53C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1" name="Graphic 40" descr="Bottle">
            <a:extLst>
              <a:ext uri="{FF2B5EF4-FFF2-40B4-BE49-F238E27FC236}">
                <a16:creationId xmlns:a16="http://schemas.microsoft.com/office/drawing/2014/main" id="{9808BCF6-69CE-46CC-B35D-32AAC561E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2" name="Graphic 41" descr="Apple">
            <a:extLst>
              <a:ext uri="{FF2B5EF4-FFF2-40B4-BE49-F238E27FC236}">
                <a16:creationId xmlns:a16="http://schemas.microsoft.com/office/drawing/2014/main" id="{B3AE9287-AEC8-4644-99D7-9F42A65D5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9260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Health &amp; Beauty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9"/>
            <a:ext cx="888154" cy="18193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79"/>
            <a:ext cx="888154" cy="181933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D3491-D48F-45E0-A9F1-78E648363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92" y="1185532"/>
            <a:ext cx="675273" cy="675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ED4CA-66BD-4822-A966-EDDA062D660F}"/>
              </a:ext>
            </a:extLst>
          </p:cNvPr>
          <p:cNvSpPr txBox="1"/>
          <p:nvPr/>
        </p:nvSpPr>
        <p:spPr>
          <a:xfrm>
            <a:off x="3358172" y="2001517"/>
            <a:ext cx="954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Original Care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C51FD-7CF1-4235-93BF-E167D64A0A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6" y="1179121"/>
            <a:ext cx="688094" cy="688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9AA89-724A-48E4-801C-E64CDC72C3AF}"/>
              </a:ext>
            </a:extLst>
          </p:cNvPr>
          <p:cNvSpPr txBox="1"/>
          <p:nvPr/>
        </p:nvSpPr>
        <p:spPr>
          <a:xfrm>
            <a:off x="4444308" y="1993401"/>
            <a:ext cx="95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Colgate Total Whitening Toothpaste 125ml</a:t>
            </a:r>
          </a:p>
          <a:p>
            <a:r>
              <a:rPr lang="en-GB" sz="800" dirty="0"/>
              <a:t>£2.00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BA35E2-3667-4F26-918B-8FE212B6CC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11" y="1268737"/>
            <a:ext cx="508861" cy="50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073E3-8D81-42F2-B630-24798ED29FE6}"/>
              </a:ext>
            </a:extLst>
          </p:cNvPr>
          <p:cNvSpPr txBox="1"/>
          <p:nvPr/>
        </p:nvSpPr>
        <p:spPr>
          <a:xfrm>
            <a:off x="5508312" y="2001516"/>
            <a:ext cx="106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Kleenex 12 Water Fresh Antibacterial Wet Wipes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A47B9-F16B-4149-9019-363B4D545784}"/>
              </a:ext>
            </a:extLst>
          </p:cNvPr>
          <p:cNvSpPr txBox="1"/>
          <p:nvPr/>
        </p:nvSpPr>
        <p:spPr>
          <a:xfrm>
            <a:off x="3756168" y="2721195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614D2-D86F-41ED-9467-463AD18B9C51}"/>
              </a:ext>
            </a:extLst>
          </p:cNvPr>
          <p:cNvSpPr txBox="1"/>
          <p:nvPr/>
        </p:nvSpPr>
        <p:spPr>
          <a:xfrm>
            <a:off x="3638696" y="271052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1014F-5B2D-4A57-8B25-38357426933A}"/>
              </a:ext>
            </a:extLst>
          </p:cNvPr>
          <p:cNvSpPr txBox="1"/>
          <p:nvPr/>
        </p:nvSpPr>
        <p:spPr>
          <a:xfrm>
            <a:off x="3939341" y="2710526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AAA95-8643-4409-B27D-8EB03B022B04}"/>
              </a:ext>
            </a:extLst>
          </p:cNvPr>
          <p:cNvSpPr txBox="1"/>
          <p:nvPr/>
        </p:nvSpPr>
        <p:spPr>
          <a:xfrm>
            <a:off x="4833469" y="270128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0880C6-C531-4F55-91F9-46A49741703F}"/>
              </a:ext>
            </a:extLst>
          </p:cNvPr>
          <p:cNvSpPr txBox="1"/>
          <p:nvPr/>
        </p:nvSpPr>
        <p:spPr>
          <a:xfrm>
            <a:off x="4713881" y="2693436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CA7A74-6F53-42C4-88EB-575EAF0BBC30}"/>
              </a:ext>
            </a:extLst>
          </p:cNvPr>
          <p:cNvSpPr txBox="1"/>
          <p:nvPr/>
        </p:nvSpPr>
        <p:spPr>
          <a:xfrm>
            <a:off x="5014049" y="2692223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5C8543-97CC-4238-A7EB-C03BED9B3406}"/>
              </a:ext>
            </a:extLst>
          </p:cNvPr>
          <p:cNvSpPr txBox="1"/>
          <p:nvPr/>
        </p:nvSpPr>
        <p:spPr>
          <a:xfrm>
            <a:off x="5922433" y="2710526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2</a:t>
            </a:r>
          </a:p>
        </p:txBody>
      </p:sp>
      <p:sp>
        <p:nvSpPr>
          <p:cNvPr id="28" name="TextBox 27">
            <a:hlinkClick r:id="rId13" action="ppaction://hlinksldjump"/>
            <a:extLst>
              <a:ext uri="{FF2B5EF4-FFF2-40B4-BE49-F238E27FC236}">
                <a16:creationId xmlns:a16="http://schemas.microsoft.com/office/drawing/2014/main" id="{E97A7080-4FA2-4650-95F6-A4D214ECBD9E}"/>
              </a:ext>
            </a:extLst>
          </p:cNvPr>
          <p:cNvSpPr txBox="1"/>
          <p:nvPr/>
        </p:nvSpPr>
        <p:spPr>
          <a:xfrm>
            <a:off x="5804892" y="269683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2A19E4-F595-41B4-BECB-9307E6C3B7F6}"/>
              </a:ext>
            </a:extLst>
          </p:cNvPr>
          <p:cNvSpPr txBox="1"/>
          <p:nvPr/>
        </p:nvSpPr>
        <p:spPr>
          <a:xfrm>
            <a:off x="6087398" y="2703822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4" action="ppaction://hlinksldjump"/>
            <a:extLst>
              <a:ext uri="{FF2B5EF4-FFF2-40B4-BE49-F238E27FC236}">
                <a16:creationId xmlns:a16="http://schemas.microsoft.com/office/drawing/2014/main" id="{25768E84-5BB6-4163-9E51-B4FD9EB8CD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67C87A-08A3-4252-9460-3124BB53F3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29" y="296920"/>
            <a:ext cx="676762" cy="597986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EDBC9629-CFCD-4B1B-9896-B39F8E61D5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5467" y="2793467"/>
            <a:ext cx="142854" cy="142854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9DFCBC0-2941-4622-B390-470DF4F896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65615" y="2793467"/>
            <a:ext cx="142854" cy="142854"/>
          </a:xfrm>
          <a:prstGeom prst="rect">
            <a:avLst/>
          </a:prstGeom>
        </p:spPr>
      </p:pic>
      <p:pic>
        <p:nvPicPr>
          <p:cNvPr id="34" name="Graphic 33" descr="Checkmark">
            <a:hlinkClick r:id="rId20" action="ppaction://hlinksldjump"/>
            <a:extLst>
              <a:ext uri="{FF2B5EF4-FFF2-40B4-BE49-F238E27FC236}">
                <a16:creationId xmlns:a16="http://schemas.microsoft.com/office/drawing/2014/main" id="{677A3091-2B1B-4295-9CEF-3995B22AFC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63056" y="2785617"/>
            <a:ext cx="142854" cy="1428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49F05C7-997C-4897-BFD7-86B620F10C4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96" y="426414"/>
            <a:ext cx="705587" cy="705587"/>
          </a:xfrm>
          <a:prstGeom prst="rect">
            <a:avLst/>
          </a:prstGeom>
        </p:spPr>
      </p:pic>
      <p:pic>
        <p:nvPicPr>
          <p:cNvPr id="36" name="Graphic 35" descr="Shopping cart">
            <a:extLst>
              <a:ext uri="{FF2B5EF4-FFF2-40B4-BE49-F238E27FC236}">
                <a16:creationId xmlns:a16="http://schemas.microsoft.com/office/drawing/2014/main" id="{79ACBA92-E80D-44BC-A915-1D446E2DB7B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BDB10A-8012-49C4-B915-376CEB960A12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F106AB-33EB-4B37-A4F1-36DF76D370AE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375866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62351"/>
            <a:ext cx="4283242" cy="61409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hlinkClick r:id="rId2" action="ppaction://hlinksldjump"/>
            <a:extLst>
              <a:ext uri="{FF2B5EF4-FFF2-40B4-BE49-F238E27FC236}">
                <a16:creationId xmlns:a16="http://schemas.microsoft.com/office/drawing/2014/main" id="{37A63685-06DD-4CEC-9ECA-D69BBCDC7333}"/>
              </a:ext>
            </a:extLst>
          </p:cNvPr>
          <p:cNvSpPr/>
          <p:nvPr/>
        </p:nvSpPr>
        <p:spPr>
          <a:xfrm>
            <a:off x="3403600" y="1337733"/>
            <a:ext cx="3801533" cy="4910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hlinkClick r:id="rId2" action="ppaction://hlinksldjump"/>
            <a:extLst>
              <a:ext uri="{FF2B5EF4-FFF2-40B4-BE49-F238E27FC236}">
                <a16:creationId xmlns:a16="http://schemas.microsoft.com/office/drawing/2014/main" id="{2495ED72-5757-4231-BB3C-F254BDAB8821}"/>
              </a:ext>
            </a:extLst>
          </p:cNvPr>
          <p:cNvSpPr txBox="1"/>
          <p:nvPr/>
        </p:nvSpPr>
        <p:spPr>
          <a:xfrm>
            <a:off x="3479800" y="1402114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Your Shopping List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3EC2CE-AAB7-42E7-81AC-81F8929DE309}"/>
              </a:ext>
            </a:extLst>
          </p:cNvPr>
          <p:cNvSpPr/>
          <p:nvPr/>
        </p:nvSpPr>
        <p:spPr>
          <a:xfrm>
            <a:off x="3403600" y="1960958"/>
            <a:ext cx="3801533" cy="4910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50ABA263-2084-4187-BF5B-0EA58636ADFF}"/>
              </a:ext>
            </a:extLst>
          </p:cNvPr>
          <p:cNvSpPr txBox="1"/>
          <p:nvPr/>
        </p:nvSpPr>
        <p:spPr>
          <a:xfrm>
            <a:off x="3479800" y="2025339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Map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894437-E460-4386-9094-C7F37B0768B1}"/>
              </a:ext>
            </a:extLst>
          </p:cNvPr>
          <p:cNvSpPr/>
          <p:nvPr/>
        </p:nvSpPr>
        <p:spPr>
          <a:xfrm>
            <a:off x="3403600" y="2584183"/>
            <a:ext cx="3801533" cy="49106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hlinkClick r:id="rId4" action="ppaction://hlinksldjump"/>
            <a:extLst>
              <a:ext uri="{FF2B5EF4-FFF2-40B4-BE49-F238E27FC236}">
                <a16:creationId xmlns:a16="http://schemas.microsoft.com/office/drawing/2014/main" id="{6BBA2070-F738-4E71-A47F-322B382E0723}"/>
              </a:ext>
            </a:extLst>
          </p:cNvPr>
          <p:cNvSpPr txBox="1"/>
          <p:nvPr/>
        </p:nvSpPr>
        <p:spPr>
          <a:xfrm>
            <a:off x="3479800" y="2648564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About</a:t>
            </a:r>
          </a:p>
        </p:txBody>
      </p:sp>
      <p:pic>
        <p:nvPicPr>
          <p:cNvPr id="10" name="Graphic 9" descr="Shopping cart">
            <a:extLst>
              <a:ext uri="{FF2B5EF4-FFF2-40B4-BE49-F238E27FC236}">
                <a16:creationId xmlns:a16="http://schemas.microsoft.com/office/drawing/2014/main" id="{7EBB4D07-AAE0-41B2-8276-987BCC886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pic>
        <p:nvPicPr>
          <p:cNvPr id="11" name="Graphic 10" descr="Orange">
            <a:extLst>
              <a:ext uri="{FF2B5EF4-FFF2-40B4-BE49-F238E27FC236}">
                <a16:creationId xmlns:a16="http://schemas.microsoft.com/office/drawing/2014/main" id="{948F3CFE-5A0E-4109-B42A-44F79ADC25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43269">
            <a:off x="6381748" y="403971"/>
            <a:ext cx="914400" cy="914400"/>
          </a:xfrm>
          <a:prstGeom prst="rect">
            <a:avLst/>
          </a:prstGeom>
        </p:spPr>
      </p:pic>
      <p:pic>
        <p:nvPicPr>
          <p:cNvPr id="18" name="Graphic 17" descr="Bottle">
            <a:extLst>
              <a:ext uri="{FF2B5EF4-FFF2-40B4-BE49-F238E27FC236}">
                <a16:creationId xmlns:a16="http://schemas.microsoft.com/office/drawing/2014/main" id="{8A5EE2D4-BE56-4A3B-91E5-2595409535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79145">
            <a:off x="6520759" y="5204678"/>
            <a:ext cx="914400" cy="914400"/>
          </a:xfrm>
          <a:prstGeom prst="rect">
            <a:avLst/>
          </a:prstGeom>
        </p:spPr>
      </p:pic>
      <p:pic>
        <p:nvPicPr>
          <p:cNvPr id="19" name="Graphic 18" descr="Ice cream">
            <a:extLst>
              <a:ext uri="{FF2B5EF4-FFF2-40B4-BE49-F238E27FC236}">
                <a16:creationId xmlns:a16="http://schemas.microsoft.com/office/drawing/2014/main" id="{6AC10941-5755-40E3-B591-FCA4FC975C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0" name="Graphic 19" descr="Apple">
            <a:extLst>
              <a:ext uri="{FF2B5EF4-FFF2-40B4-BE49-F238E27FC236}">
                <a16:creationId xmlns:a16="http://schemas.microsoft.com/office/drawing/2014/main" id="{CB4143E7-F50A-422F-8382-B244C8B780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6682">
            <a:off x="3415036" y="444243"/>
            <a:ext cx="914400" cy="914400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  <a:extLst>
              <a:ext uri="{FF2B5EF4-FFF2-40B4-BE49-F238E27FC236}">
                <a16:creationId xmlns:a16="http://schemas.microsoft.com/office/drawing/2014/main" id="{0AF48536-9516-4F4A-A77E-CB3279B95F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41" y="376448"/>
            <a:ext cx="676762" cy="5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71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37" name="Graphic 36" descr="Ice cream">
            <a:extLst>
              <a:ext uri="{FF2B5EF4-FFF2-40B4-BE49-F238E27FC236}">
                <a16:creationId xmlns:a16="http://schemas.microsoft.com/office/drawing/2014/main" id="{363094AB-6C7B-4CBA-AC77-29CE3636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38" name="Graphic 37" descr="Orange">
            <a:extLst>
              <a:ext uri="{FF2B5EF4-FFF2-40B4-BE49-F238E27FC236}">
                <a16:creationId xmlns:a16="http://schemas.microsoft.com/office/drawing/2014/main" id="{DA6FCAA8-5725-43B6-8427-4DB4FFE7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39" name="Graphic 38" descr="Bottle">
            <a:extLst>
              <a:ext uri="{FF2B5EF4-FFF2-40B4-BE49-F238E27FC236}">
                <a16:creationId xmlns:a16="http://schemas.microsoft.com/office/drawing/2014/main" id="{907C8AC3-CAB9-4F7A-99C6-D17A405B2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0" name="Graphic 39" descr="Apple">
            <a:extLst>
              <a:ext uri="{FF2B5EF4-FFF2-40B4-BE49-F238E27FC236}">
                <a16:creationId xmlns:a16="http://schemas.microsoft.com/office/drawing/2014/main" id="{5C66BE02-2BDA-4B24-8419-B423635D1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36" name="Graphic 35" descr="Shopping cart">
            <a:extLst>
              <a:ext uri="{FF2B5EF4-FFF2-40B4-BE49-F238E27FC236}">
                <a16:creationId xmlns:a16="http://schemas.microsoft.com/office/drawing/2014/main" id="{406954B1-834F-4106-BF7A-DA671C1477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540" y="2865676"/>
            <a:ext cx="1399201" cy="139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77424" y="367334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Household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80"/>
            <a:ext cx="888154" cy="2031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20311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203115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637F3-DB9B-496D-B974-D36C8060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51" y="1261836"/>
            <a:ext cx="662539" cy="662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9E714-702C-4D45-9BEE-81D0784B0D70}"/>
              </a:ext>
            </a:extLst>
          </p:cNvPr>
          <p:cNvSpPr txBox="1"/>
          <p:nvPr/>
        </p:nvSpPr>
        <p:spPr>
          <a:xfrm>
            <a:off x="3402525" y="2124460"/>
            <a:ext cx="866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Andrex</a:t>
            </a:r>
            <a:r>
              <a:rPr lang="en-GB" sz="800" dirty="0"/>
              <a:t> Toilet Tissue 16 Roll White</a:t>
            </a:r>
          </a:p>
          <a:p>
            <a:endParaRPr lang="en-GB" sz="800" dirty="0"/>
          </a:p>
          <a:p>
            <a:r>
              <a:rPr lang="en-GB" sz="800" dirty="0"/>
              <a:t>£6.50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032DF5-6B3A-4349-B55D-553FF6B39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81" y="1229295"/>
            <a:ext cx="721381" cy="721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ABD491-8DC5-4ABE-BEE3-518548CBFF6D}"/>
              </a:ext>
            </a:extLst>
          </p:cNvPr>
          <p:cNvSpPr txBox="1"/>
          <p:nvPr/>
        </p:nvSpPr>
        <p:spPr>
          <a:xfrm>
            <a:off x="4448275" y="2127250"/>
            <a:ext cx="93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Cushelle</a:t>
            </a:r>
            <a:r>
              <a:rPr lang="en-GB" sz="800" dirty="0"/>
              <a:t> Toilet Tissue 9 Roll White</a:t>
            </a:r>
          </a:p>
          <a:p>
            <a:endParaRPr lang="en-GB" sz="800" dirty="0"/>
          </a:p>
          <a:p>
            <a:r>
              <a:rPr lang="en-GB" sz="800" dirty="0"/>
              <a:t>£4.45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02B91-F967-443A-8B40-D9C9DBB118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51" y="1261836"/>
            <a:ext cx="721381" cy="7213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B44072-67BC-4DCD-8388-86E9944DBD2A}"/>
              </a:ext>
            </a:extLst>
          </p:cNvPr>
          <p:cNvSpPr txBox="1"/>
          <p:nvPr/>
        </p:nvSpPr>
        <p:spPr>
          <a:xfrm>
            <a:off x="5552665" y="212725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Ariel 3In1 Pods Washing Capsules 38 washes</a:t>
            </a:r>
          </a:p>
          <a:p>
            <a:r>
              <a:rPr lang="en-GB" sz="800" dirty="0"/>
              <a:t>£9.00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EBBF5-740A-4527-91E7-1481B5D522F1}"/>
              </a:ext>
            </a:extLst>
          </p:cNvPr>
          <p:cNvSpPr txBox="1"/>
          <p:nvPr/>
        </p:nvSpPr>
        <p:spPr>
          <a:xfrm>
            <a:off x="3759796" y="2887501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423F5-E46E-4691-90B8-44BC110F20B3}"/>
              </a:ext>
            </a:extLst>
          </p:cNvPr>
          <p:cNvSpPr txBox="1"/>
          <p:nvPr/>
        </p:nvSpPr>
        <p:spPr>
          <a:xfrm>
            <a:off x="3640208" y="287965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0548D-995E-44F7-A8BB-68FBB0B746D5}"/>
              </a:ext>
            </a:extLst>
          </p:cNvPr>
          <p:cNvSpPr txBox="1"/>
          <p:nvPr/>
        </p:nvSpPr>
        <p:spPr>
          <a:xfrm>
            <a:off x="3940376" y="2879651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F843C-5FAC-4179-936D-65841F40275A}"/>
              </a:ext>
            </a:extLst>
          </p:cNvPr>
          <p:cNvSpPr txBox="1"/>
          <p:nvPr/>
        </p:nvSpPr>
        <p:spPr>
          <a:xfrm>
            <a:off x="5916279" y="2887501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5DB015-1FA1-4AA4-8122-E211E80EC678}"/>
              </a:ext>
            </a:extLst>
          </p:cNvPr>
          <p:cNvSpPr txBox="1"/>
          <p:nvPr/>
        </p:nvSpPr>
        <p:spPr>
          <a:xfrm>
            <a:off x="5796691" y="287965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4354FA-0ACE-4550-861E-908812C4E599}"/>
              </a:ext>
            </a:extLst>
          </p:cNvPr>
          <p:cNvSpPr txBox="1"/>
          <p:nvPr/>
        </p:nvSpPr>
        <p:spPr>
          <a:xfrm>
            <a:off x="6096859" y="2879651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56A822-178B-4016-B9D3-AAA129777BFD}"/>
              </a:ext>
            </a:extLst>
          </p:cNvPr>
          <p:cNvSpPr txBox="1"/>
          <p:nvPr/>
        </p:nvSpPr>
        <p:spPr>
          <a:xfrm>
            <a:off x="4834945" y="2887501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CB6E-6FD6-4110-9DFE-39A9244B418C}"/>
              </a:ext>
            </a:extLst>
          </p:cNvPr>
          <p:cNvSpPr txBox="1"/>
          <p:nvPr/>
        </p:nvSpPr>
        <p:spPr>
          <a:xfrm>
            <a:off x="4715357" y="2879651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BDD706-3AF8-4D4D-BF8C-7CC41F814654}"/>
              </a:ext>
            </a:extLst>
          </p:cNvPr>
          <p:cNvSpPr txBox="1"/>
          <p:nvPr/>
        </p:nvSpPr>
        <p:spPr>
          <a:xfrm>
            <a:off x="5015525" y="2879651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0" name="Graphic 29" descr="Arrow: U-turn">
            <a:hlinkClick r:id="rId15" action="ppaction://hlinksldjump"/>
            <a:extLst>
              <a:ext uri="{FF2B5EF4-FFF2-40B4-BE49-F238E27FC236}">
                <a16:creationId xmlns:a16="http://schemas.microsoft.com/office/drawing/2014/main" id="{17006DAB-70EE-4116-84CA-0E3BA8E926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BF55BB-53A1-47FE-8130-9E78C04DBC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35" y="303160"/>
            <a:ext cx="676762" cy="5979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CA5FFC-A32F-49EC-AD7E-98454DBBF3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69" y="435841"/>
            <a:ext cx="705587" cy="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8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31123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Graphic 14" descr="Ice cream">
            <a:extLst>
              <a:ext uri="{FF2B5EF4-FFF2-40B4-BE49-F238E27FC236}">
                <a16:creationId xmlns:a16="http://schemas.microsoft.com/office/drawing/2014/main" id="{D6DACAFE-2EE0-4D15-B7A8-C4E5B8FDE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17" name="Graphic 16" descr="Orange">
            <a:extLst>
              <a:ext uri="{FF2B5EF4-FFF2-40B4-BE49-F238E27FC236}">
                <a16:creationId xmlns:a16="http://schemas.microsoft.com/office/drawing/2014/main" id="{CB6C1A0F-5D2B-43A1-B152-F7A7DFAD6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19" name="Graphic 18" descr="Bottle">
            <a:extLst>
              <a:ext uri="{FF2B5EF4-FFF2-40B4-BE49-F238E27FC236}">
                <a16:creationId xmlns:a16="http://schemas.microsoft.com/office/drawing/2014/main" id="{76040F7F-9A99-4055-A32F-9C236E6D6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21" name="Graphic 20" descr="Apple">
            <a:extLst>
              <a:ext uri="{FF2B5EF4-FFF2-40B4-BE49-F238E27FC236}">
                <a16:creationId xmlns:a16="http://schemas.microsoft.com/office/drawing/2014/main" id="{AB71D12D-F40D-465E-9504-969FD0C451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33" name="Picture 32">
            <a:hlinkClick r:id="rId10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39036"/>
            <a:ext cx="676762" cy="59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B5F7C-5389-444F-AA47-AFAF98A3BF1C}"/>
              </a:ext>
            </a:extLst>
          </p:cNvPr>
          <p:cNvSpPr txBox="1"/>
          <p:nvPr/>
        </p:nvSpPr>
        <p:spPr>
          <a:xfrm>
            <a:off x="3326972" y="1110017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Select a category: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02F31-E8C4-47BF-9AC1-29CA3E188F1D}"/>
              </a:ext>
            </a:extLst>
          </p:cNvPr>
          <p:cNvSpPr txBox="1"/>
          <p:nvPr/>
        </p:nvSpPr>
        <p:spPr>
          <a:xfrm>
            <a:off x="3310165" y="5630721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is coming soon!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7F7DB-4A99-40F0-A3D5-F69D38549998}"/>
              </a:ext>
            </a:extLst>
          </p:cNvPr>
          <p:cNvSpPr txBox="1"/>
          <p:nvPr/>
        </p:nvSpPr>
        <p:spPr>
          <a:xfrm>
            <a:off x="3371836" y="1437323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10B25-D7F2-4A13-AB7D-101E550FA1C6}"/>
              </a:ext>
            </a:extLst>
          </p:cNvPr>
          <p:cNvSpPr txBox="1"/>
          <p:nvPr/>
        </p:nvSpPr>
        <p:spPr>
          <a:xfrm>
            <a:off x="3360420" y="2332979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</a:t>
            </a:r>
          </a:p>
        </p:txBody>
      </p:sp>
      <p:sp>
        <p:nvSpPr>
          <p:cNvPr id="18" name="TextBox 17">
            <a:hlinkClick r:id="rId12" action="ppaction://hlinksldjump"/>
            <a:extLst>
              <a:ext uri="{FF2B5EF4-FFF2-40B4-BE49-F238E27FC236}">
                <a16:creationId xmlns:a16="http://schemas.microsoft.com/office/drawing/2014/main" id="{40D0854E-FCF6-40DB-86DF-869EF1AFA8C9}"/>
              </a:ext>
            </a:extLst>
          </p:cNvPr>
          <p:cNvSpPr txBox="1"/>
          <p:nvPr/>
        </p:nvSpPr>
        <p:spPr>
          <a:xfrm>
            <a:off x="3310165" y="1882280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Alcohol</a:t>
            </a:r>
          </a:p>
        </p:txBody>
      </p:sp>
      <p:pic>
        <p:nvPicPr>
          <p:cNvPr id="20" name="Graphic 19" descr="Arrow: U-turn">
            <a:hlinkClick r:id="rId13" action="ppaction://hlinksldjump"/>
            <a:extLst>
              <a:ext uri="{FF2B5EF4-FFF2-40B4-BE49-F238E27FC236}">
                <a16:creationId xmlns:a16="http://schemas.microsoft.com/office/drawing/2014/main" id="{47027F3A-1CB2-438C-8587-98B7F6EAC3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sp>
        <p:nvSpPr>
          <p:cNvPr id="16" name="TextBox 15">
            <a:hlinkClick r:id="rId16" action="ppaction://hlinksldjump"/>
            <a:extLst>
              <a:ext uri="{FF2B5EF4-FFF2-40B4-BE49-F238E27FC236}">
                <a16:creationId xmlns:a16="http://schemas.microsoft.com/office/drawing/2014/main" id="{D183557F-02EB-47E2-8990-4ACC2EDE6D98}"/>
              </a:ext>
            </a:extLst>
          </p:cNvPr>
          <p:cNvSpPr txBox="1"/>
          <p:nvPr/>
        </p:nvSpPr>
        <p:spPr>
          <a:xfrm>
            <a:off x="3326972" y="2799571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1C264-3751-4237-8D74-84C14ECA81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  <p:pic>
        <p:nvPicPr>
          <p:cNvPr id="12" name="Graphic 11" descr="Shopping cart">
            <a:extLst>
              <a:ext uri="{FF2B5EF4-FFF2-40B4-BE49-F238E27FC236}">
                <a16:creationId xmlns:a16="http://schemas.microsoft.com/office/drawing/2014/main" id="{5078394D-32F1-4D8A-BD68-4B9F35C82F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6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42" name="Graphic 41" descr="Ice cream">
            <a:extLst>
              <a:ext uri="{FF2B5EF4-FFF2-40B4-BE49-F238E27FC236}">
                <a16:creationId xmlns:a16="http://schemas.microsoft.com/office/drawing/2014/main" id="{058F32F3-D312-4A81-A207-F914EB53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3" name="Graphic 42" descr="Orange">
            <a:extLst>
              <a:ext uri="{FF2B5EF4-FFF2-40B4-BE49-F238E27FC236}">
                <a16:creationId xmlns:a16="http://schemas.microsoft.com/office/drawing/2014/main" id="{B87ECE6B-918E-4C2F-B981-712CD9451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4" name="Graphic 43" descr="Bottle">
            <a:extLst>
              <a:ext uri="{FF2B5EF4-FFF2-40B4-BE49-F238E27FC236}">
                <a16:creationId xmlns:a16="http://schemas.microsoft.com/office/drawing/2014/main" id="{9EEB0BC2-D171-43E3-942D-6D11F8A8D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5" name="Graphic 44" descr="Apple">
            <a:extLst>
              <a:ext uri="{FF2B5EF4-FFF2-40B4-BE49-F238E27FC236}">
                <a16:creationId xmlns:a16="http://schemas.microsoft.com/office/drawing/2014/main" id="{1F37F9E6-EC95-441B-A624-F546AF5A5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35" name="Graphic 34" descr="Shopping cart">
            <a:extLst>
              <a:ext uri="{FF2B5EF4-FFF2-40B4-BE49-F238E27FC236}">
                <a16:creationId xmlns:a16="http://schemas.microsoft.com/office/drawing/2014/main" id="{5C7C70F5-11FA-4D94-B9BF-17A1133FED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537" y="2865676"/>
            <a:ext cx="1399201" cy="139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Alcohol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8"/>
            <a:ext cx="888154" cy="195864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96649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664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92275" y="2058455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Budweiser Premium Lager 4x440ml can pack</a:t>
            </a:r>
          </a:p>
          <a:p>
            <a:r>
              <a:rPr lang="en-GB" sz="800" dirty="0"/>
              <a:t>£4.00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Carlsberg Export Premium Lager 4x330ml Bottle Pack</a:t>
            </a:r>
          </a:p>
          <a:p>
            <a:r>
              <a:rPr lang="en-GB" sz="800" dirty="0"/>
              <a:t>£4.25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Corona Extra Premium Lager Beer bottles 4x330ml</a:t>
            </a:r>
          </a:p>
          <a:p>
            <a:r>
              <a:rPr lang="en-GB" sz="800" dirty="0"/>
              <a:t>£4.75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82918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82133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82133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82918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82133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hlinkClick r:id="rId12" action="ppaction://hlinksldjump"/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82133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9049B9-04B8-46B1-8038-06476E2A658D}"/>
              </a:ext>
            </a:extLst>
          </p:cNvPr>
          <p:cNvSpPr txBox="1"/>
          <p:nvPr/>
        </p:nvSpPr>
        <p:spPr>
          <a:xfrm>
            <a:off x="4794914" y="284525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93E7B-44D7-4303-8111-83E5DBA27817}"/>
              </a:ext>
            </a:extLst>
          </p:cNvPr>
          <p:cNvSpPr txBox="1"/>
          <p:nvPr/>
        </p:nvSpPr>
        <p:spPr>
          <a:xfrm>
            <a:off x="4685910" y="2845258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2FA6B-5D9F-454F-9186-FD49EA6A290D}"/>
              </a:ext>
            </a:extLst>
          </p:cNvPr>
          <p:cNvSpPr txBox="1"/>
          <p:nvPr/>
        </p:nvSpPr>
        <p:spPr>
          <a:xfrm>
            <a:off x="4971911" y="283740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F06C68C-51E8-4BDB-ACE2-9ECBF7FACF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5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42" name="Graphic 41" descr="Ice cream">
            <a:extLst>
              <a:ext uri="{FF2B5EF4-FFF2-40B4-BE49-F238E27FC236}">
                <a16:creationId xmlns:a16="http://schemas.microsoft.com/office/drawing/2014/main" id="{F0244091-9E30-4048-A1C6-2EBA3BF97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3" name="Graphic 42" descr="Orange">
            <a:extLst>
              <a:ext uri="{FF2B5EF4-FFF2-40B4-BE49-F238E27FC236}">
                <a16:creationId xmlns:a16="http://schemas.microsoft.com/office/drawing/2014/main" id="{EFF16E6E-2E9C-4B57-8D9B-9EA20071E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4" name="Graphic 43" descr="Bottle">
            <a:extLst>
              <a:ext uri="{FF2B5EF4-FFF2-40B4-BE49-F238E27FC236}">
                <a16:creationId xmlns:a16="http://schemas.microsoft.com/office/drawing/2014/main" id="{DDA91A6D-9909-46E7-852D-BCEE10AD2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5" name="Graphic 44" descr="Apple">
            <a:extLst>
              <a:ext uri="{FF2B5EF4-FFF2-40B4-BE49-F238E27FC236}">
                <a16:creationId xmlns:a16="http://schemas.microsoft.com/office/drawing/2014/main" id="{DE32597E-4A70-41CF-B95F-E306AEAE54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35" name="Graphic 34" descr="Shopping cart">
            <a:extLst>
              <a:ext uri="{FF2B5EF4-FFF2-40B4-BE49-F238E27FC236}">
                <a16:creationId xmlns:a16="http://schemas.microsoft.com/office/drawing/2014/main" id="{23B96503-02F6-4D3E-B13B-622BBF4678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536" y="2865676"/>
            <a:ext cx="1399201" cy="139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Alcohol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8"/>
            <a:ext cx="888154" cy="195864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96649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664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92275" y="2058455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Budweiser Premium Lager 4x440ml can pack</a:t>
            </a:r>
          </a:p>
          <a:p>
            <a:r>
              <a:rPr lang="en-GB" sz="800" dirty="0"/>
              <a:t>£4.00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Carlsberg Export Premium Lager 4x330ml Bottle Pack</a:t>
            </a:r>
          </a:p>
          <a:p>
            <a:r>
              <a:rPr lang="en-GB" sz="800" dirty="0"/>
              <a:t>£4.25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Corona Extra Premium Lager Beer bottles 4x330ml</a:t>
            </a:r>
          </a:p>
          <a:p>
            <a:r>
              <a:rPr lang="en-GB" sz="800" dirty="0"/>
              <a:t>£4.75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82918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82133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82133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82918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5" name="TextBox 24">
            <a:hlinkClick r:id="rId12" action="ppaction://hlinksldjump"/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82133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82133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9049B9-04B8-46B1-8038-06476E2A658D}"/>
              </a:ext>
            </a:extLst>
          </p:cNvPr>
          <p:cNvSpPr txBox="1"/>
          <p:nvPr/>
        </p:nvSpPr>
        <p:spPr>
          <a:xfrm>
            <a:off x="4794914" y="284525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93E7B-44D7-4303-8111-83E5DBA27817}"/>
              </a:ext>
            </a:extLst>
          </p:cNvPr>
          <p:cNvSpPr txBox="1"/>
          <p:nvPr/>
        </p:nvSpPr>
        <p:spPr>
          <a:xfrm>
            <a:off x="4685910" y="2845258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2FA6B-5D9F-454F-9186-FD49EA6A290D}"/>
              </a:ext>
            </a:extLst>
          </p:cNvPr>
          <p:cNvSpPr txBox="1"/>
          <p:nvPr/>
        </p:nvSpPr>
        <p:spPr>
          <a:xfrm>
            <a:off x="4971911" y="283740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1EFAB31-011D-49F5-A753-7B2D8CEA4B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93EEE97-8FD3-4F15-906D-B84E168160AB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0FADCE-9CDF-41AB-8D6F-91BED610B10F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1332825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44" name="Graphic 43" descr="Ice cream">
            <a:extLst>
              <a:ext uri="{FF2B5EF4-FFF2-40B4-BE49-F238E27FC236}">
                <a16:creationId xmlns:a16="http://schemas.microsoft.com/office/drawing/2014/main" id="{B261578C-9AD0-4F42-93BA-6CF45A83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5" name="Graphic 44" descr="Orange">
            <a:extLst>
              <a:ext uri="{FF2B5EF4-FFF2-40B4-BE49-F238E27FC236}">
                <a16:creationId xmlns:a16="http://schemas.microsoft.com/office/drawing/2014/main" id="{92285A74-2809-4C4D-B6BE-8AA71F557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6" name="Graphic 45" descr="Bottle">
            <a:extLst>
              <a:ext uri="{FF2B5EF4-FFF2-40B4-BE49-F238E27FC236}">
                <a16:creationId xmlns:a16="http://schemas.microsoft.com/office/drawing/2014/main" id="{6FA6FE7E-5605-42CD-A211-6CE7000067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7" name="Graphic 46" descr="Apple">
            <a:extLst>
              <a:ext uri="{FF2B5EF4-FFF2-40B4-BE49-F238E27FC236}">
                <a16:creationId xmlns:a16="http://schemas.microsoft.com/office/drawing/2014/main" id="{714ACB50-AD76-4B5B-9A14-12DD55047A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35" name="Graphic 34" descr="Shopping cart">
            <a:extLst>
              <a:ext uri="{FF2B5EF4-FFF2-40B4-BE49-F238E27FC236}">
                <a16:creationId xmlns:a16="http://schemas.microsoft.com/office/drawing/2014/main" id="{2F2FC291-A663-4CBA-B466-E99E30736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539" y="2865676"/>
            <a:ext cx="1399201" cy="139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Alcohol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8"/>
            <a:ext cx="888154" cy="195864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96649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9664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92275" y="2058455"/>
            <a:ext cx="889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Budweiser Premium Lager 4x440ml can pack</a:t>
            </a:r>
          </a:p>
          <a:p>
            <a:r>
              <a:rPr lang="en-GB" sz="800" dirty="0"/>
              <a:t>£4.00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Carlsberg Export Premium Lager 4x330ml Bottle Pack</a:t>
            </a:r>
          </a:p>
          <a:p>
            <a:r>
              <a:rPr lang="en-GB" sz="800" dirty="0"/>
              <a:t>£4.25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Corona Extra Premium Lager Beer bottles 4x330ml</a:t>
            </a:r>
          </a:p>
          <a:p>
            <a:r>
              <a:rPr lang="en-GB" sz="800" dirty="0"/>
              <a:t>£4.75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  <a:p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CDDA-4A79-45E6-9CA9-70BB0BE150CC}"/>
              </a:ext>
            </a:extLst>
          </p:cNvPr>
          <p:cNvSpPr txBox="1"/>
          <p:nvPr/>
        </p:nvSpPr>
        <p:spPr>
          <a:xfrm>
            <a:off x="3738213" y="282918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C0EC9-39E3-43B6-998B-04BC41053BFE}"/>
              </a:ext>
            </a:extLst>
          </p:cNvPr>
          <p:cNvSpPr txBox="1"/>
          <p:nvPr/>
        </p:nvSpPr>
        <p:spPr>
          <a:xfrm>
            <a:off x="3618625" y="282133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F8DE4-CA6F-430A-AF2F-67AA1BEFF8FA}"/>
              </a:ext>
            </a:extLst>
          </p:cNvPr>
          <p:cNvSpPr txBox="1"/>
          <p:nvPr/>
        </p:nvSpPr>
        <p:spPr>
          <a:xfrm>
            <a:off x="3918793" y="282133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22433" y="282918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5" name="TextBox 24">
            <a:hlinkClick r:id="rId12" action="ppaction://hlinksldjump"/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802845" y="282133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103013" y="282133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3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9049B9-04B8-46B1-8038-06476E2A658D}"/>
              </a:ext>
            </a:extLst>
          </p:cNvPr>
          <p:cNvSpPr txBox="1"/>
          <p:nvPr/>
        </p:nvSpPr>
        <p:spPr>
          <a:xfrm>
            <a:off x="4794914" y="284525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93E7B-44D7-4303-8111-83E5DBA27817}"/>
              </a:ext>
            </a:extLst>
          </p:cNvPr>
          <p:cNvSpPr txBox="1"/>
          <p:nvPr/>
        </p:nvSpPr>
        <p:spPr>
          <a:xfrm>
            <a:off x="4685910" y="2845258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2FA6B-5D9F-454F-9186-FD49EA6A290D}"/>
              </a:ext>
            </a:extLst>
          </p:cNvPr>
          <p:cNvSpPr txBox="1"/>
          <p:nvPr/>
        </p:nvSpPr>
        <p:spPr>
          <a:xfrm>
            <a:off x="4971911" y="283740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F7125179-CA55-497C-B665-44A9CA6D57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51665" y="2868623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AF3744E0-0B1E-41F9-B2DF-4A49092CD5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15504" y="2877160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A1EB469E-4819-47FF-9A09-0C185A3BDA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87199" y="2877160"/>
            <a:ext cx="142854" cy="1428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1586E91-96C8-4381-8DD9-F41D3DAA219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5096D08-EB2A-48BD-B451-6520887F85F2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32E272-0C41-44C6-8AE6-E376146E47F0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3224814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42" name="Graphic 41" descr="Ice cream">
            <a:extLst>
              <a:ext uri="{FF2B5EF4-FFF2-40B4-BE49-F238E27FC236}">
                <a16:creationId xmlns:a16="http://schemas.microsoft.com/office/drawing/2014/main" id="{D1F6526E-3FEA-42F0-929A-11F747C3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3" name="Graphic 42" descr="Orange">
            <a:extLst>
              <a:ext uri="{FF2B5EF4-FFF2-40B4-BE49-F238E27FC236}">
                <a16:creationId xmlns:a16="http://schemas.microsoft.com/office/drawing/2014/main" id="{4661A916-F1A9-471B-88ED-07C3D6AC4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4" name="Graphic 43" descr="Bottle">
            <a:extLst>
              <a:ext uri="{FF2B5EF4-FFF2-40B4-BE49-F238E27FC236}">
                <a16:creationId xmlns:a16="http://schemas.microsoft.com/office/drawing/2014/main" id="{2FE8F117-9BA6-41C5-8BF1-8AAE15C26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5" name="Graphic 44" descr="Apple">
            <a:extLst>
              <a:ext uri="{FF2B5EF4-FFF2-40B4-BE49-F238E27FC236}">
                <a16:creationId xmlns:a16="http://schemas.microsoft.com/office/drawing/2014/main" id="{416C57EC-143A-4ACE-AF99-50C586B084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hlinkClick r:id="rId10" action="ppaction://hlinksldjump"/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1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2AC2C40-5333-48ED-8F76-F8E44A2EE4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  <p:pic>
        <p:nvPicPr>
          <p:cNvPr id="35" name="Graphic 34" descr="Shopping cart">
            <a:extLst>
              <a:ext uri="{FF2B5EF4-FFF2-40B4-BE49-F238E27FC236}">
                <a16:creationId xmlns:a16="http://schemas.microsoft.com/office/drawing/2014/main" id="{8E258DA9-FE4A-4437-933D-7898C7E76B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99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42" name="Graphic 41" descr="Ice cream">
            <a:extLst>
              <a:ext uri="{FF2B5EF4-FFF2-40B4-BE49-F238E27FC236}">
                <a16:creationId xmlns:a16="http://schemas.microsoft.com/office/drawing/2014/main" id="{09A1E9F1-5F99-4C01-BE7C-85336D95F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3" name="Graphic 42" descr="Orange">
            <a:extLst>
              <a:ext uri="{FF2B5EF4-FFF2-40B4-BE49-F238E27FC236}">
                <a16:creationId xmlns:a16="http://schemas.microsoft.com/office/drawing/2014/main" id="{B08D48EF-2134-45CF-ADE2-6BA97BF8C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4" name="Graphic 43" descr="Bottle">
            <a:extLst>
              <a:ext uri="{FF2B5EF4-FFF2-40B4-BE49-F238E27FC236}">
                <a16:creationId xmlns:a16="http://schemas.microsoft.com/office/drawing/2014/main" id="{FF7DD7EA-7DAB-425F-8FA8-04EFC1A33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5" name="Graphic 44" descr="Apple">
            <a:extLst>
              <a:ext uri="{FF2B5EF4-FFF2-40B4-BE49-F238E27FC236}">
                <a16:creationId xmlns:a16="http://schemas.microsoft.com/office/drawing/2014/main" id="{DE73EEBC-7C68-4FC9-B73D-6EED1F358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2" name="TextBox 21">
            <a:hlinkClick r:id="rId10" action="ppaction://hlinksldjump"/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hlinkClick r:id="rId11" action="ppaction://hlinksldjump"/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2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DE1BA2-2438-4C08-9705-30E98E66B8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  <p:pic>
        <p:nvPicPr>
          <p:cNvPr id="35" name="Graphic 34" descr="Shopping cart">
            <a:extLst>
              <a:ext uri="{FF2B5EF4-FFF2-40B4-BE49-F238E27FC236}">
                <a16:creationId xmlns:a16="http://schemas.microsoft.com/office/drawing/2014/main" id="{9994E39C-8D64-4937-93C9-D1CC11B8AE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DF2E312-6537-445B-A7EB-5A74FD9FC41B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62D8CA-C4D7-4461-B0B8-5A9BC6EE88C9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1649457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44" name="Graphic 43" descr="Ice cream">
            <a:extLst>
              <a:ext uri="{FF2B5EF4-FFF2-40B4-BE49-F238E27FC236}">
                <a16:creationId xmlns:a16="http://schemas.microsoft.com/office/drawing/2014/main" id="{400BD305-AC99-41E8-8316-92B582D3E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5" name="Graphic 44" descr="Orange">
            <a:extLst>
              <a:ext uri="{FF2B5EF4-FFF2-40B4-BE49-F238E27FC236}">
                <a16:creationId xmlns:a16="http://schemas.microsoft.com/office/drawing/2014/main" id="{16228D7E-3D97-4238-9039-5B0D180C3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6" name="Graphic 45" descr="Bottle">
            <a:extLst>
              <a:ext uri="{FF2B5EF4-FFF2-40B4-BE49-F238E27FC236}">
                <a16:creationId xmlns:a16="http://schemas.microsoft.com/office/drawing/2014/main" id="{EFBEC24E-8597-425E-9BD8-D7C5F9DB1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7" name="Graphic 46" descr="Apple">
            <a:extLst>
              <a:ext uri="{FF2B5EF4-FFF2-40B4-BE49-F238E27FC236}">
                <a16:creationId xmlns:a16="http://schemas.microsoft.com/office/drawing/2014/main" id="{A1D6085A-2014-4D6D-9AE5-1CF1564A43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</a:t>
            </a:r>
          </a:p>
        </p:txBody>
      </p:sp>
      <p:sp>
        <p:nvSpPr>
          <p:cNvPr id="25" name="TextBox 24">
            <a:hlinkClick r:id="rId10" action="ppaction://hlinksldjump"/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hlinkClick r:id="rId11" action="ppaction://hlinksldjump"/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2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45857AE-C7F3-4C9B-9A8D-EF3D992BF4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  <p:pic>
        <p:nvPicPr>
          <p:cNvPr id="35" name="Graphic 34" descr="Shopping cart">
            <a:extLst>
              <a:ext uri="{FF2B5EF4-FFF2-40B4-BE49-F238E27FC236}">
                <a16:creationId xmlns:a16="http://schemas.microsoft.com/office/drawing/2014/main" id="{8A1ED936-3D25-4143-BACB-99F0F87872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76F579F-43B3-4A55-882D-E9DA9E8A7DBF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947BFE-5135-4045-9D25-86930D92E863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128165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42" name="Graphic 41" descr="Ice cream">
            <a:extLst>
              <a:ext uri="{FF2B5EF4-FFF2-40B4-BE49-F238E27FC236}">
                <a16:creationId xmlns:a16="http://schemas.microsoft.com/office/drawing/2014/main" id="{C06C0200-B366-4A21-9B6A-A295DF6E4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3" name="Graphic 42" descr="Orange">
            <a:extLst>
              <a:ext uri="{FF2B5EF4-FFF2-40B4-BE49-F238E27FC236}">
                <a16:creationId xmlns:a16="http://schemas.microsoft.com/office/drawing/2014/main" id="{CCE7063F-56E9-448A-B91C-D8870006B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4" name="Graphic 43" descr="Bottle">
            <a:extLst>
              <a:ext uri="{FF2B5EF4-FFF2-40B4-BE49-F238E27FC236}">
                <a16:creationId xmlns:a16="http://schemas.microsoft.com/office/drawing/2014/main" id="{B6227B5C-4363-42C6-B2F7-67E74BBC7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5" name="Graphic 44" descr="Apple">
            <a:extLst>
              <a:ext uri="{FF2B5EF4-FFF2-40B4-BE49-F238E27FC236}">
                <a16:creationId xmlns:a16="http://schemas.microsoft.com/office/drawing/2014/main" id="{26A2338B-AA8A-4977-8E66-A9B559D6D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5" name="TextBox 24">
            <a:hlinkClick r:id="rId10" action="ppaction://hlinksldjump"/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1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CAEB8D-29F8-4969-8F6C-4DC56A363E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  <p:pic>
        <p:nvPicPr>
          <p:cNvPr id="35" name="Graphic 34" descr="Shopping cart">
            <a:extLst>
              <a:ext uri="{FF2B5EF4-FFF2-40B4-BE49-F238E27FC236}">
                <a16:creationId xmlns:a16="http://schemas.microsoft.com/office/drawing/2014/main" id="{9BA439E4-738D-496F-BFAC-8F228CEC65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0A48E7-D9E7-48BA-990A-444EB727DB88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BE2B8-DD0B-46C5-A16A-0A1DC47E9DA6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3356129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4929" y="296920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44" name="Graphic 43" descr="Ice cream">
            <a:extLst>
              <a:ext uri="{FF2B5EF4-FFF2-40B4-BE49-F238E27FC236}">
                <a16:creationId xmlns:a16="http://schemas.microsoft.com/office/drawing/2014/main" id="{9AB83F5D-F0B0-4993-8B93-307713B6A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45" name="Graphic 44" descr="Orange">
            <a:extLst>
              <a:ext uri="{FF2B5EF4-FFF2-40B4-BE49-F238E27FC236}">
                <a16:creationId xmlns:a16="http://schemas.microsoft.com/office/drawing/2014/main" id="{392AFDB2-34A2-4696-8F96-68D0E79D3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46" name="Graphic 45" descr="Bottle">
            <a:extLst>
              <a:ext uri="{FF2B5EF4-FFF2-40B4-BE49-F238E27FC236}">
                <a16:creationId xmlns:a16="http://schemas.microsoft.com/office/drawing/2014/main" id="{4DD6822D-0A0E-42D7-AF6D-1BD14304E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47" name="Graphic 46" descr="Apple">
            <a:extLst>
              <a:ext uri="{FF2B5EF4-FFF2-40B4-BE49-F238E27FC236}">
                <a16:creationId xmlns:a16="http://schemas.microsoft.com/office/drawing/2014/main" id="{59C75EAF-4176-4697-B761-6A9ACC955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CD723-A99E-4DF3-B37E-4269FBD152C2}"/>
              </a:ext>
            </a:extLst>
          </p:cNvPr>
          <p:cNvSpPr txBox="1"/>
          <p:nvPr/>
        </p:nvSpPr>
        <p:spPr>
          <a:xfrm>
            <a:off x="3961097" y="387322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27A88-1990-474D-B1F2-FA47BA0B3945}"/>
              </a:ext>
            </a:extLst>
          </p:cNvPr>
          <p:cNvSpPr txBox="1"/>
          <p:nvPr/>
        </p:nvSpPr>
        <p:spPr>
          <a:xfrm>
            <a:off x="3498951" y="1950676"/>
            <a:ext cx="1076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766A6-75BC-4775-A45D-74DBE01F7F79}"/>
              </a:ext>
            </a:extLst>
          </p:cNvPr>
          <p:cNvSpPr/>
          <p:nvPr/>
        </p:nvSpPr>
        <p:spPr>
          <a:xfrm>
            <a:off x="3402525" y="1148079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6FBCB-9C33-4BCF-B59A-AA94A00C7648}"/>
              </a:ext>
            </a:extLst>
          </p:cNvPr>
          <p:cNvSpPr/>
          <p:nvPr/>
        </p:nvSpPr>
        <p:spPr>
          <a:xfrm>
            <a:off x="4466528" y="1148078"/>
            <a:ext cx="888154" cy="1819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AD87-B22F-40D5-B280-2C1FCBE54671}"/>
              </a:ext>
            </a:extLst>
          </p:cNvPr>
          <p:cNvSpPr/>
          <p:nvPr/>
        </p:nvSpPr>
        <p:spPr>
          <a:xfrm>
            <a:off x="5552665" y="1148080"/>
            <a:ext cx="888154" cy="181948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D5E98-1BF7-4F47-9D8F-C638A45C62CC}"/>
              </a:ext>
            </a:extLst>
          </p:cNvPr>
          <p:cNvSpPr txBox="1"/>
          <p:nvPr/>
        </p:nvSpPr>
        <p:spPr>
          <a:xfrm>
            <a:off x="3380311" y="2064934"/>
            <a:ext cx="88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Cool Original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FF0000"/>
                </a:solidFill>
              </a:rPr>
              <a:t>Out Of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8C1650-E81F-4EC2-A9FC-31966409E8CD}"/>
              </a:ext>
            </a:extLst>
          </p:cNvPr>
          <p:cNvSpPr txBox="1"/>
          <p:nvPr/>
        </p:nvSpPr>
        <p:spPr>
          <a:xfrm>
            <a:off x="4444394" y="2057370"/>
            <a:ext cx="91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Doritos Tangy Cheese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8CDE5-17A1-4C3E-8BBF-2931B3DEA500}"/>
              </a:ext>
            </a:extLst>
          </p:cNvPr>
          <p:cNvSpPr txBox="1"/>
          <p:nvPr/>
        </p:nvSpPr>
        <p:spPr>
          <a:xfrm>
            <a:off x="5552665" y="2057370"/>
            <a:ext cx="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Estrella Flamed Grilled Steak</a:t>
            </a:r>
          </a:p>
          <a:p>
            <a:r>
              <a:rPr lang="en-GB" sz="800" dirty="0"/>
              <a:t>£1.00</a:t>
            </a:r>
          </a:p>
          <a:p>
            <a:r>
              <a:rPr lang="en-GB" sz="800" dirty="0">
                <a:solidFill>
                  <a:srgbClr val="00B050"/>
                </a:solidFill>
              </a:rPr>
              <a:t>In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F3AE9-6482-4EE8-8268-91583F6F21F5}"/>
              </a:ext>
            </a:extLst>
          </p:cNvPr>
          <p:cNvSpPr txBox="1"/>
          <p:nvPr/>
        </p:nvSpPr>
        <p:spPr>
          <a:xfrm>
            <a:off x="4796922" y="2686898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E0006-EF89-4A32-AA85-F323D3D7670F}"/>
              </a:ext>
            </a:extLst>
          </p:cNvPr>
          <p:cNvSpPr txBox="1"/>
          <p:nvPr/>
        </p:nvSpPr>
        <p:spPr>
          <a:xfrm>
            <a:off x="4677334" y="2679048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09E80-E7FF-4BA7-9B27-6B929487FFA8}"/>
              </a:ext>
            </a:extLst>
          </p:cNvPr>
          <p:cNvSpPr txBox="1"/>
          <p:nvPr/>
        </p:nvSpPr>
        <p:spPr>
          <a:xfrm>
            <a:off x="4977502" y="2679048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BEB57-E97E-49E9-82FE-1B8B0CA241D4}"/>
              </a:ext>
            </a:extLst>
          </p:cNvPr>
          <p:cNvSpPr txBox="1"/>
          <p:nvPr/>
        </p:nvSpPr>
        <p:spPr>
          <a:xfrm>
            <a:off x="5905993" y="2683149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DBD5A-DCE3-4BF5-96AC-E86A62AAF890}"/>
              </a:ext>
            </a:extLst>
          </p:cNvPr>
          <p:cNvSpPr txBox="1"/>
          <p:nvPr/>
        </p:nvSpPr>
        <p:spPr>
          <a:xfrm>
            <a:off x="5786405" y="26752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CA61F6-DDC7-4C78-AFDC-80F0EBAD86B9}"/>
              </a:ext>
            </a:extLst>
          </p:cNvPr>
          <p:cNvSpPr txBox="1"/>
          <p:nvPr/>
        </p:nvSpPr>
        <p:spPr>
          <a:xfrm>
            <a:off x="6086573" y="2675299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+</a:t>
            </a:r>
          </a:p>
        </p:txBody>
      </p:sp>
      <p:pic>
        <p:nvPicPr>
          <p:cNvPr id="31" name="Graphic 30" descr="Arrow: U-turn">
            <a:hlinkClick r:id="rId10" action="ppaction://hlinksldjump"/>
            <a:extLst>
              <a:ext uri="{FF2B5EF4-FFF2-40B4-BE49-F238E27FC236}">
                <a16:creationId xmlns:a16="http://schemas.microsoft.com/office/drawing/2014/main" id="{A0038054-38DB-4A94-89D8-6395526BC3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50128" y="5882325"/>
            <a:ext cx="568427" cy="568427"/>
          </a:xfrm>
          <a:prstGeom prst="rect">
            <a:avLst/>
          </a:prstGeom>
        </p:spPr>
      </p:pic>
      <p:pic>
        <p:nvPicPr>
          <p:cNvPr id="34" name="Picture 33">
            <a:hlinkClick r:id="rId13" action="ppaction://hlinksldjump"/>
            <a:extLst>
              <a:ext uri="{FF2B5EF4-FFF2-40B4-BE49-F238E27FC236}">
                <a16:creationId xmlns:a16="http://schemas.microsoft.com/office/drawing/2014/main" id="{A71B53D3-F5E2-444D-A05C-6705E8ACB5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01710"/>
            <a:ext cx="676762" cy="597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13DB5-B377-4347-8CDB-39CCBAE880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1233346"/>
            <a:ext cx="719383" cy="7193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F981AB-B92F-4E5A-894E-456D75459C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6" y="1233345"/>
            <a:ext cx="719383" cy="719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A0AFF5-13FE-49AD-9656-7F79000D39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97" y="1233345"/>
            <a:ext cx="719383" cy="719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B80C7-AA41-44CE-B863-35B5A0458B89}"/>
              </a:ext>
            </a:extLst>
          </p:cNvPr>
          <p:cNvSpPr txBox="1"/>
          <p:nvPr/>
        </p:nvSpPr>
        <p:spPr>
          <a:xfrm>
            <a:off x="3731771" y="2686800"/>
            <a:ext cx="173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A2C83-213B-4490-9F05-644E980993C0}"/>
              </a:ext>
            </a:extLst>
          </p:cNvPr>
          <p:cNvSpPr txBox="1"/>
          <p:nvPr/>
        </p:nvSpPr>
        <p:spPr>
          <a:xfrm>
            <a:off x="3622767" y="2686799"/>
            <a:ext cx="81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67779-B58E-478A-94A3-C2301B4D15C7}"/>
              </a:ext>
            </a:extLst>
          </p:cNvPr>
          <p:cNvSpPr txBox="1"/>
          <p:nvPr/>
        </p:nvSpPr>
        <p:spPr>
          <a:xfrm>
            <a:off x="3908768" y="2678950"/>
            <a:ext cx="89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DB313D88-FE10-4B24-B6DC-FC9399F48F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6485" y="2734832"/>
            <a:ext cx="142854" cy="142854"/>
          </a:xfrm>
          <a:prstGeom prst="rect">
            <a:avLst/>
          </a:prstGeom>
        </p:spPr>
      </p:pic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ACD3BF06-25DD-445E-9ED5-94A28C8B28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36270" y="2726982"/>
            <a:ext cx="142854" cy="14285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EE7E8805-A3B9-4BF9-B6CE-46CFF785DB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5467" y="2736024"/>
            <a:ext cx="142854" cy="1428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2EDB887-7B4F-4E0A-9D21-0544BA5A5F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5" y="448966"/>
            <a:ext cx="2050648" cy="321564"/>
          </a:xfrm>
          <a:prstGeom prst="rect">
            <a:avLst/>
          </a:prstGeom>
        </p:spPr>
      </p:pic>
      <p:pic>
        <p:nvPicPr>
          <p:cNvPr id="35" name="Graphic 34" descr="Shopping cart">
            <a:extLst>
              <a:ext uri="{FF2B5EF4-FFF2-40B4-BE49-F238E27FC236}">
                <a16:creationId xmlns:a16="http://schemas.microsoft.com/office/drawing/2014/main" id="{3AFC94E4-19EC-4CCC-8586-4CCF12752B6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F3685AE-1764-42F9-97E2-592801E04EF5}"/>
              </a:ext>
            </a:extLst>
          </p:cNvPr>
          <p:cNvSpPr/>
          <p:nvPr/>
        </p:nvSpPr>
        <p:spPr>
          <a:xfrm>
            <a:off x="4036018" y="6037483"/>
            <a:ext cx="2673354" cy="242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F6C310-F90C-4240-8187-283280E86819}"/>
              </a:ext>
            </a:extLst>
          </p:cNvPr>
          <p:cNvSpPr txBox="1"/>
          <p:nvPr/>
        </p:nvSpPr>
        <p:spPr>
          <a:xfrm>
            <a:off x="4084333" y="6018737"/>
            <a:ext cx="2607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ED7D31"/>
                </a:solidFill>
              </a:rPr>
              <a:t>The item has been added to your list</a:t>
            </a:r>
          </a:p>
        </p:txBody>
      </p:sp>
    </p:spTree>
    <p:extLst>
      <p:ext uri="{BB962C8B-B14F-4D97-AF65-F5344CB8AC3E}">
        <p14:creationId xmlns:p14="http://schemas.microsoft.com/office/powerpoint/2010/main" val="221102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Ice cream">
            <a:extLst>
              <a:ext uri="{FF2B5EF4-FFF2-40B4-BE49-F238E27FC236}">
                <a16:creationId xmlns:a16="http://schemas.microsoft.com/office/drawing/2014/main" id="{AD23F94A-42A9-4660-B5C7-3C6425A74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174722" y="4173752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49016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15" name="Graphic 14" descr="Ice cream">
            <a:extLst>
              <a:ext uri="{FF2B5EF4-FFF2-40B4-BE49-F238E27FC236}">
                <a16:creationId xmlns:a16="http://schemas.microsoft.com/office/drawing/2014/main" id="{C7D8CB7E-D717-4A10-920F-002357ED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11" name="Graphic 10" descr="Orange">
            <a:extLst>
              <a:ext uri="{FF2B5EF4-FFF2-40B4-BE49-F238E27FC236}">
                <a16:creationId xmlns:a16="http://schemas.microsoft.com/office/drawing/2014/main" id="{3FB3493E-D3E1-469D-B07F-2A2C7F341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8129" y="395140"/>
            <a:ext cx="914400" cy="914400"/>
          </a:xfrm>
          <a:prstGeom prst="rect">
            <a:avLst/>
          </a:prstGeom>
        </p:spPr>
      </p:pic>
      <p:pic>
        <p:nvPicPr>
          <p:cNvPr id="12" name="Graphic 11" descr="Bottle">
            <a:extLst>
              <a:ext uri="{FF2B5EF4-FFF2-40B4-BE49-F238E27FC236}">
                <a16:creationId xmlns:a16="http://schemas.microsoft.com/office/drawing/2014/main" id="{B1C5402B-4FC4-4B67-87F7-50316C343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7140" y="5195847"/>
            <a:ext cx="914400" cy="914400"/>
          </a:xfrm>
          <a:prstGeom prst="rect">
            <a:avLst/>
          </a:prstGeom>
        </p:spPr>
      </p:pic>
      <p:pic>
        <p:nvPicPr>
          <p:cNvPr id="14" name="Graphic 13" descr="Apple">
            <a:extLst>
              <a:ext uri="{FF2B5EF4-FFF2-40B4-BE49-F238E27FC236}">
                <a16:creationId xmlns:a16="http://schemas.microsoft.com/office/drawing/2014/main" id="{34DB6BFD-4EB7-4B29-9314-1EA1A13CD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11417" y="435412"/>
            <a:ext cx="914400" cy="914400"/>
          </a:xfrm>
          <a:prstGeom prst="rect">
            <a:avLst/>
          </a:prstGeom>
        </p:spPr>
      </p:pic>
      <p:pic>
        <p:nvPicPr>
          <p:cNvPr id="33" name="Picture 32">
            <a:hlinkClick r:id="rId10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6942"/>
            <a:ext cx="676762" cy="597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DBF8CB-6968-455D-94EA-793F8628D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5" y="2088651"/>
            <a:ext cx="4087777" cy="352029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C6CBE66-DB59-4198-825B-4CB100429AE3}"/>
              </a:ext>
            </a:extLst>
          </p:cNvPr>
          <p:cNvGrpSpPr/>
          <p:nvPr/>
        </p:nvGrpSpPr>
        <p:grpSpPr>
          <a:xfrm>
            <a:off x="3341445" y="1175538"/>
            <a:ext cx="4087777" cy="528425"/>
            <a:chOff x="3341445" y="1175538"/>
            <a:chExt cx="4087777" cy="5284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A75330-7C4E-4E00-8C74-27CAD9522E39}"/>
                </a:ext>
              </a:extLst>
            </p:cNvPr>
            <p:cNvSpPr/>
            <p:nvPr/>
          </p:nvSpPr>
          <p:spPr>
            <a:xfrm>
              <a:off x="3341445" y="1175538"/>
              <a:ext cx="4087777" cy="528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hlinkClick r:id="rId13" action="ppaction://hlinksldjump"/>
              <a:extLst>
                <a:ext uri="{FF2B5EF4-FFF2-40B4-BE49-F238E27FC236}">
                  <a16:creationId xmlns:a16="http://schemas.microsoft.com/office/drawing/2014/main" id="{9498FA5B-3B7D-41B8-8D78-4367DEBC2652}"/>
                </a:ext>
              </a:extLst>
            </p:cNvPr>
            <p:cNvSpPr txBox="1"/>
            <p:nvPr/>
          </p:nvSpPr>
          <p:spPr>
            <a:xfrm>
              <a:off x="3421930" y="1249051"/>
              <a:ext cx="400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Select </a:t>
              </a: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Shop</a:t>
              </a:r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9119ACE-0736-4828-AB67-5AB15EA57E57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35659-1B9A-4BA0-AFBF-0EEF43F061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182" b="90000" l="2308" r="98077">
                        <a14:foregroundMark x1="16923" y1="45227" x2="7308" y2="35000"/>
                        <a14:foregroundMark x1="7308" y1="35000" x2="25385" y2="12955"/>
                        <a14:foregroundMark x1="25385" y1="12955" x2="45000" y2="8409"/>
                        <a14:foregroundMark x1="45000" y1="8409" x2="63462" y2="12045"/>
                        <a14:foregroundMark x1="63462" y1="12045" x2="81923" y2="20455"/>
                        <a14:foregroundMark x1="81923" y1="20455" x2="79615" y2="34318"/>
                        <a14:foregroundMark x1="79615" y1="34318" x2="71923" y2="45000"/>
                        <a14:foregroundMark x1="71923" y1="45000" x2="70385" y2="44318"/>
                        <a14:foregroundMark x1="91923" y1="34545" x2="92692" y2="22500"/>
                        <a14:foregroundMark x1="92692" y1="22500" x2="87308" y2="20227"/>
                        <a14:foregroundMark x1="59615" y1="3182" x2="41923" y2="3864"/>
                        <a14:foregroundMark x1="2692" y1="25227" x2="4231" y2="32727"/>
                        <a14:foregroundMark x1="98077" y1="29091" x2="97308" y2="27500"/>
                        <a14:foregroundMark x1="70000" y1="6818" x2="70000" y2="6818"/>
                        <a14:foregroundMark x1="70000" y1="6818" x2="73846" y2="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42" y="3632892"/>
            <a:ext cx="193145" cy="3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42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Ice cream">
            <a:extLst>
              <a:ext uri="{FF2B5EF4-FFF2-40B4-BE49-F238E27FC236}">
                <a16:creationId xmlns:a16="http://schemas.microsoft.com/office/drawing/2014/main" id="{0127B73A-0D23-48BF-93FD-0F212C89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1" name="Graphic 20" descr="Orange">
            <a:extLst>
              <a:ext uri="{FF2B5EF4-FFF2-40B4-BE49-F238E27FC236}">
                <a16:creationId xmlns:a16="http://schemas.microsoft.com/office/drawing/2014/main" id="{1EAA7B62-06C1-4AE3-92CD-E15E3FBF8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22" name="Graphic 21" descr="Bottle">
            <a:extLst>
              <a:ext uri="{FF2B5EF4-FFF2-40B4-BE49-F238E27FC236}">
                <a16:creationId xmlns:a16="http://schemas.microsoft.com/office/drawing/2014/main" id="{C3849C1F-77AE-4402-BDC1-02A1938EC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23" name="Graphic 22" descr="Apple">
            <a:extLst>
              <a:ext uri="{FF2B5EF4-FFF2-40B4-BE49-F238E27FC236}">
                <a16:creationId xmlns:a16="http://schemas.microsoft.com/office/drawing/2014/main" id="{F34BF6FE-4E92-425F-A170-E0F9DC67A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97A47-2857-4CB8-A61E-558E1A751D67}"/>
              </a:ext>
            </a:extLst>
          </p:cNvPr>
          <p:cNvSpPr txBox="1"/>
          <p:nvPr/>
        </p:nvSpPr>
        <p:spPr>
          <a:xfrm>
            <a:off x="4388101" y="385959"/>
            <a:ext cx="20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Shopping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55133-118F-4A2B-8C9D-A242F0BCD7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11335"/>
            <a:ext cx="676762" cy="59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FC49D5-0A24-436D-B54A-F2B8C3820345}"/>
              </a:ext>
            </a:extLst>
          </p:cNvPr>
          <p:cNvSpPr txBox="1"/>
          <p:nvPr/>
        </p:nvSpPr>
        <p:spPr>
          <a:xfrm>
            <a:off x="3436219" y="1241659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</a:t>
            </a:r>
          </a:p>
        </p:txBody>
      </p:sp>
      <p:sp>
        <p:nvSpPr>
          <p:cNvPr id="12" name="TextBox 11">
            <a:hlinkClick r:id="rId11" action="ppaction://hlinksldjump"/>
            <a:extLst>
              <a:ext uri="{FF2B5EF4-FFF2-40B4-BE49-F238E27FC236}">
                <a16:creationId xmlns:a16="http://schemas.microsoft.com/office/drawing/2014/main" id="{B618F530-10AF-4511-91D0-E1270EA9203F}"/>
              </a:ext>
            </a:extLst>
          </p:cNvPr>
          <p:cNvSpPr txBox="1"/>
          <p:nvPr/>
        </p:nvSpPr>
        <p:spPr>
          <a:xfrm>
            <a:off x="3676851" y="1610991"/>
            <a:ext cx="352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 Local, &lt;Address&gt;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E7157-5163-48BA-9295-F5EB36085C1F}"/>
              </a:ext>
            </a:extLst>
          </p:cNvPr>
          <p:cNvSpPr txBox="1"/>
          <p:nvPr/>
        </p:nvSpPr>
        <p:spPr>
          <a:xfrm>
            <a:off x="3436219" y="2155287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Tesco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D787D-7979-4246-B2F1-0780BBF0EADD}"/>
              </a:ext>
            </a:extLst>
          </p:cNvPr>
          <p:cNvSpPr txBox="1"/>
          <p:nvPr/>
        </p:nvSpPr>
        <p:spPr>
          <a:xfrm>
            <a:off x="3676851" y="2524619"/>
            <a:ext cx="33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 Metro, New Street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34CF0-9848-4738-A5AB-1DD2CEA129BC}"/>
              </a:ext>
            </a:extLst>
          </p:cNvPr>
          <p:cNvSpPr txBox="1"/>
          <p:nvPr/>
        </p:nvSpPr>
        <p:spPr>
          <a:xfrm>
            <a:off x="3436219" y="3059668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Corner Shops</a:t>
            </a:r>
          </a:p>
        </p:txBody>
      </p:sp>
      <p:pic>
        <p:nvPicPr>
          <p:cNvPr id="11" name="Graphic 10" descr="Shopping cart">
            <a:extLst>
              <a:ext uri="{FF2B5EF4-FFF2-40B4-BE49-F238E27FC236}">
                <a16:creationId xmlns:a16="http://schemas.microsoft.com/office/drawing/2014/main" id="{D851908C-C273-46BE-9CA7-84CF29C414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BFF316-3358-468D-B35E-780298B9A275}"/>
              </a:ext>
            </a:extLst>
          </p:cNvPr>
          <p:cNvSpPr txBox="1"/>
          <p:nvPr/>
        </p:nvSpPr>
        <p:spPr>
          <a:xfrm>
            <a:off x="3676851" y="3429000"/>
            <a:ext cx="371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SPAR </a:t>
            </a:r>
            <a:r>
              <a:rPr lang="en-GB" dirty="0" err="1"/>
              <a:t>Brindleyplace</a:t>
            </a:r>
            <a:r>
              <a:rPr lang="en-GB" dirty="0"/>
              <a:t>, Brunswick Square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EE28-F114-4AEC-A679-8AB75D05BAC0}"/>
              </a:ext>
            </a:extLst>
          </p:cNvPr>
          <p:cNvSpPr/>
          <p:nvPr/>
        </p:nvSpPr>
        <p:spPr>
          <a:xfrm>
            <a:off x="3614483" y="3363175"/>
            <a:ext cx="3784714" cy="4695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4B9CB5-EE13-4031-BC55-FD63BA135AAE}"/>
              </a:ext>
            </a:extLst>
          </p:cNvPr>
          <p:cNvSpPr/>
          <p:nvPr/>
        </p:nvSpPr>
        <p:spPr>
          <a:xfrm>
            <a:off x="3614483" y="2503855"/>
            <a:ext cx="3784714" cy="38258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B987F4-03B1-4521-9AF6-9C3D9689D5B1}"/>
              </a:ext>
            </a:extLst>
          </p:cNvPr>
          <p:cNvSpPr/>
          <p:nvPr/>
        </p:nvSpPr>
        <p:spPr>
          <a:xfrm>
            <a:off x="3676851" y="1615451"/>
            <a:ext cx="3784714" cy="38258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04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Ice cream">
            <a:extLst>
              <a:ext uri="{FF2B5EF4-FFF2-40B4-BE49-F238E27FC236}">
                <a16:creationId xmlns:a16="http://schemas.microsoft.com/office/drawing/2014/main" id="{71AA6055-91EF-4735-8F26-3FD016A4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1" name="Graphic 20" descr="Orange">
            <a:extLst>
              <a:ext uri="{FF2B5EF4-FFF2-40B4-BE49-F238E27FC236}">
                <a16:creationId xmlns:a16="http://schemas.microsoft.com/office/drawing/2014/main" id="{C4E2AA1D-59E1-4616-90F0-DFBE2C0F7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22" name="Graphic 21" descr="Bottle">
            <a:extLst>
              <a:ext uri="{FF2B5EF4-FFF2-40B4-BE49-F238E27FC236}">
                <a16:creationId xmlns:a16="http://schemas.microsoft.com/office/drawing/2014/main" id="{DC41AF3E-3B5A-44CC-A1B2-11F01EB29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23" name="Graphic 22" descr="Apple">
            <a:extLst>
              <a:ext uri="{FF2B5EF4-FFF2-40B4-BE49-F238E27FC236}">
                <a16:creationId xmlns:a16="http://schemas.microsoft.com/office/drawing/2014/main" id="{D0B44569-C4DE-4283-8ABA-A2BBECC071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97A47-2857-4CB8-A61E-558E1A751D67}"/>
              </a:ext>
            </a:extLst>
          </p:cNvPr>
          <p:cNvSpPr txBox="1"/>
          <p:nvPr/>
        </p:nvSpPr>
        <p:spPr>
          <a:xfrm>
            <a:off x="4388101" y="385959"/>
            <a:ext cx="20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Shopping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55133-118F-4A2B-8C9D-A242F0BCD7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11335"/>
            <a:ext cx="676762" cy="59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A8DC7-3643-4D90-B5B6-3CD3DD06B8DD}"/>
              </a:ext>
            </a:extLst>
          </p:cNvPr>
          <p:cNvSpPr txBox="1"/>
          <p:nvPr/>
        </p:nvSpPr>
        <p:spPr>
          <a:xfrm>
            <a:off x="3436218" y="1231460"/>
            <a:ext cx="32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Sainsbury’s, Colmore Row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396DF7-9F06-483E-A404-1007B726A77A}"/>
              </a:ext>
            </a:extLst>
          </p:cNvPr>
          <p:cNvSpPr/>
          <p:nvPr/>
        </p:nvSpPr>
        <p:spPr>
          <a:xfrm>
            <a:off x="3444914" y="3137381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5C5D7-2277-4565-A7B1-0C60900B69BC}"/>
              </a:ext>
            </a:extLst>
          </p:cNvPr>
          <p:cNvSpPr txBox="1"/>
          <p:nvPr/>
        </p:nvSpPr>
        <p:spPr>
          <a:xfrm>
            <a:off x="3444914" y="3171250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Red Bull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49FF7-9944-4BF7-A950-709C82F88D8A}"/>
              </a:ext>
            </a:extLst>
          </p:cNvPr>
          <p:cNvSpPr txBox="1"/>
          <p:nvPr/>
        </p:nvSpPr>
        <p:spPr>
          <a:xfrm>
            <a:off x="3453610" y="3607417"/>
            <a:ext cx="3401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1		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</a:rPr>
              <a:t>Aisle 4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	Price: £1.00</a:t>
            </a:r>
          </a:p>
          <a:p>
            <a:endParaRPr lang="en-GB" dirty="0"/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3D58152F-E676-4C37-9100-11F78B9DE4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2347" y="2347501"/>
            <a:ext cx="220158" cy="220158"/>
          </a:xfrm>
          <a:prstGeom prst="rect">
            <a:avLst/>
          </a:prstGeom>
        </p:spPr>
      </p:pic>
      <p:pic>
        <p:nvPicPr>
          <p:cNvPr id="17" name="Graphic 16" descr="Close">
            <a:hlinkClick r:id="rId13" action="ppaction://hlinksldjump"/>
            <a:extLst>
              <a:ext uri="{FF2B5EF4-FFF2-40B4-BE49-F238E27FC236}">
                <a16:creationId xmlns:a16="http://schemas.microsoft.com/office/drawing/2014/main" id="{AE5BC0AF-27C8-4AAD-A894-14FC1BE65C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2347" y="3632920"/>
            <a:ext cx="220158" cy="220158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56D3D0EC-7850-459C-935A-D45CCD5FFE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2347" y="4787497"/>
            <a:ext cx="220158" cy="220158"/>
          </a:xfrm>
          <a:prstGeom prst="rect">
            <a:avLst/>
          </a:prstGeom>
        </p:spPr>
      </p:pic>
      <p:pic>
        <p:nvPicPr>
          <p:cNvPr id="19" name="Graphic 18" descr="Shopping cart">
            <a:extLst>
              <a:ext uri="{FF2B5EF4-FFF2-40B4-BE49-F238E27FC236}">
                <a16:creationId xmlns:a16="http://schemas.microsoft.com/office/drawing/2014/main" id="{27436EE9-3AD7-482F-A4CE-AC8CC40D09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FBCE9E-5E60-4D9B-BB03-DC5FD1FCC793}"/>
              </a:ext>
            </a:extLst>
          </p:cNvPr>
          <p:cNvSpPr/>
          <p:nvPr/>
        </p:nvSpPr>
        <p:spPr>
          <a:xfrm>
            <a:off x="4486196" y="5617386"/>
            <a:ext cx="1414983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73E1E-B585-4815-9C85-25E6C567DFD5}"/>
              </a:ext>
            </a:extLst>
          </p:cNvPr>
          <p:cNvSpPr txBox="1"/>
          <p:nvPr/>
        </p:nvSpPr>
        <p:spPr>
          <a:xfrm>
            <a:off x="4610538" y="5654384"/>
            <a:ext cx="129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£5.70</a:t>
            </a:r>
          </a:p>
          <a:p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176460-0617-47E7-9C48-D4468EE1A076}"/>
              </a:ext>
            </a:extLst>
          </p:cNvPr>
          <p:cNvSpPr/>
          <p:nvPr/>
        </p:nvSpPr>
        <p:spPr>
          <a:xfrm>
            <a:off x="3436218" y="1791093"/>
            <a:ext cx="3784714" cy="7894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772090-4D81-4729-92A7-6CC97CBFBB4B}"/>
              </a:ext>
            </a:extLst>
          </p:cNvPr>
          <p:cNvSpPr txBox="1"/>
          <p:nvPr/>
        </p:nvSpPr>
        <p:spPr>
          <a:xfrm>
            <a:off x="3436218" y="1803989"/>
            <a:ext cx="379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 Avocado, Ripen at Home x4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FDD41E-E1A8-4BC5-8CA4-E0BCCA649D97}"/>
              </a:ext>
            </a:extLst>
          </p:cNvPr>
          <p:cNvSpPr txBox="1"/>
          <p:nvPr/>
        </p:nvSpPr>
        <p:spPr>
          <a:xfrm>
            <a:off x="3453610" y="2584118"/>
            <a:ext cx="3401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</a:rPr>
              <a:t>Aisle 2 	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Price: £3.70</a:t>
            </a:r>
          </a:p>
          <a:p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8A70FB8-C89B-44F5-A5D2-129FB182A4CE}"/>
              </a:ext>
            </a:extLst>
          </p:cNvPr>
          <p:cNvSpPr/>
          <p:nvPr/>
        </p:nvSpPr>
        <p:spPr>
          <a:xfrm>
            <a:off x="3453610" y="4252173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A6CEA7-A03F-4580-BF03-82BF884408C7}"/>
              </a:ext>
            </a:extLst>
          </p:cNvPr>
          <p:cNvSpPr txBox="1"/>
          <p:nvPr/>
        </p:nvSpPr>
        <p:spPr>
          <a:xfrm>
            <a:off x="3453610" y="4269107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Oreo Original 154g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57F544-4205-421A-B309-CFCC4CDC9A31}"/>
              </a:ext>
            </a:extLst>
          </p:cNvPr>
          <p:cNvSpPr txBox="1"/>
          <p:nvPr/>
        </p:nvSpPr>
        <p:spPr>
          <a:xfrm>
            <a:off x="3453610" y="4763826"/>
            <a:ext cx="3401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</a:rPr>
              <a:t>Aisle 7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	Price: £0.50</a:t>
            </a:r>
          </a:p>
          <a:p>
            <a:endParaRPr lang="en-GB" dirty="0"/>
          </a:p>
        </p:txBody>
      </p:sp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E3082F2E-86D6-4F49-B304-5FFEF3B951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7999" y="2657127"/>
            <a:ext cx="220158" cy="2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32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 descr="Ice cream">
            <a:extLst>
              <a:ext uri="{FF2B5EF4-FFF2-40B4-BE49-F238E27FC236}">
                <a16:creationId xmlns:a16="http://schemas.microsoft.com/office/drawing/2014/main" id="{C525C552-67C7-4437-B052-4E588F218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4" name="Graphic 23" descr="Orange">
            <a:extLst>
              <a:ext uri="{FF2B5EF4-FFF2-40B4-BE49-F238E27FC236}">
                <a16:creationId xmlns:a16="http://schemas.microsoft.com/office/drawing/2014/main" id="{53742C86-7749-49B0-9205-5183BC532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25" name="Graphic 24" descr="Bottle">
            <a:extLst>
              <a:ext uri="{FF2B5EF4-FFF2-40B4-BE49-F238E27FC236}">
                <a16:creationId xmlns:a16="http://schemas.microsoft.com/office/drawing/2014/main" id="{58F7DC8E-F5BA-47D6-A6C4-554E371DC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26" name="Graphic 25" descr="Apple">
            <a:extLst>
              <a:ext uri="{FF2B5EF4-FFF2-40B4-BE49-F238E27FC236}">
                <a16:creationId xmlns:a16="http://schemas.microsoft.com/office/drawing/2014/main" id="{9B567A60-5194-4FEB-A44D-A8F8BD445E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B838366C-FDE2-48C1-8B5A-D1285BF16B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00600" y="2865676"/>
            <a:ext cx="1399201" cy="1399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97A47-2857-4CB8-A61E-558E1A751D67}"/>
              </a:ext>
            </a:extLst>
          </p:cNvPr>
          <p:cNvSpPr txBox="1"/>
          <p:nvPr/>
        </p:nvSpPr>
        <p:spPr>
          <a:xfrm>
            <a:off x="4388101" y="385959"/>
            <a:ext cx="20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Shopping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55133-118F-4A2B-8C9D-A242F0BCD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11335"/>
            <a:ext cx="676762" cy="59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A8DC7-3643-4D90-B5B6-3CD3DD06B8DD}"/>
              </a:ext>
            </a:extLst>
          </p:cNvPr>
          <p:cNvSpPr txBox="1"/>
          <p:nvPr/>
        </p:nvSpPr>
        <p:spPr>
          <a:xfrm>
            <a:off x="3436218" y="1231460"/>
            <a:ext cx="32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Sainsbury’s, Colmore Row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396DF7-9F06-483E-A404-1007B726A77A}"/>
              </a:ext>
            </a:extLst>
          </p:cNvPr>
          <p:cNvSpPr/>
          <p:nvPr/>
        </p:nvSpPr>
        <p:spPr>
          <a:xfrm>
            <a:off x="3444914" y="3137381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5C5D7-2277-4565-A7B1-0C60900B69BC}"/>
              </a:ext>
            </a:extLst>
          </p:cNvPr>
          <p:cNvSpPr txBox="1"/>
          <p:nvPr/>
        </p:nvSpPr>
        <p:spPr>
          <a:xfrm>
            <a:off x="3444914" y="3171250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Red Bull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39AAE-3DCF-4355-849C-9BCDC5580B0C}"/>
              </a:ext>
            </a:extLst>
          </p:cNvPr>
          <p:cNvSpPr/>
          <p:nvPr/>
        </p:nvSpPr>
        <p:spPr>
          <a:xfrm>
            <a:off x="3453610" y="4252173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7A44F-EE1F-4E8D-A4EC-B34428F3E674}"/>
              </a:ext>
            </a:extLst>
          </p:cNvPr>
          <p:cNvSpPr txBox="1"/>
          <p:nvPr/>
        </p:nvSpPr>
        <p:spPr>
          <a:xfrm>
            <a:off x="3453610" y="4269107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Oreo Original 154g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49FF7-9944-4BF7-A950-709C82F88D8A}"/>
              </a:ext>
            </a:extLst>
          </p:cNvPr>
          <p:cNvSpPr txBox="1"/>
          <p:nvPr/>
        </p:nvSpPr>
        <p:spPr>
          <a:xfrm>
            <a:off x="3453610" y="3607417"/>
            <a:ext cx="3401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1		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</a:rPr>
              <a:t>Aisle 4	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Price: £1.00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C51D-CD9E-4FA2-BF21-362F304E57CD}"/>
              </a:ext>
            </a:extLst>
          </p:cNvPr>
          <p:cNvSpPr txBox="1"/>
          <p:nvPr/>
        </p:nvSpPr>
        <p:spPr>
          <a:xfrm>
            <a:off x="3453610" y="4763826"/>
            <a:ext cx="3401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</a:rPr>
              <a:t>Aisle 7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	Price: £0.50</a:t>
            </a:r>
          </a:p>
          <a:p>
            <a:endParaRPr lang="en-GB" dirty="0"/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3D58152F-E676-4C37-9100-11F78B9DE4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32347" y="2347501"/>
            <a:ext cx="220158" cy="220158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AE5BC0AF-27C8-4AAD-A894-14FC1BE65C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32347" y="3632920"/>
            <a:ext cx="220158" cy="220158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56D3D0EC-7850-459C-935A-D45CCD5FFE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32347" y="4787497"/>
            <a:ext cx="220158" cy="220158"/>
          </a:xfrm>
          <a:prstGeom prst="rect">
            <a:avLst/>
          </a:prstGeom>
        </p:spPr>
      </p:pic>
      <p:pic>
        <p:nvPicPr>
          <p:cNvPr id="21" name="Graphic 20" descr="Checkmark">
            <a:hlinkClick r:id="rId15" action="ppaction://hlinksldjump"/>
            <a:extLst>
              <a:ext uri="{FF2B5EF4-FFF2-40B4-BE49-F238E27FC236}">
                <a16:creationId xmlns:a16="http://schemas.microsoft.com/office/drawing/2014/main" id="{36E827FA-4546-4548-96B5-5B63B61BBE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61837" y="2768957"/>
            <a:ext cx="197341" cy="19734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83A3AE-62C0-4C2A-91DD-800BBE7E6325}"/>
              </a:ext>
            </a:extLst>
          </p:cNvPr>
          <p:cNvSpPr/>
          <p:nvPr/>
        </p:nvSpPr>
        <p:spPr>
          <a:xfrm>
            <a:off x="4486196" y="5617386"/>
            <a:ext cx="1414983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7E17D3-64B7-4808-825F-EAF63FBC5EBA}"/>
              </a:ext>
            </a:extLst>
          </p:cNvPr>
          <p:cNvSpPr txBox="1"/>
          <p:nvPr/>
        </p:nvSpPr>
        <p:spPr>
          <a:xfrm>
            <a:off x="4610538" y="5654384"/>
            <a:ext cx="129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£5.70</a:t>
            </a:r>
          </a:p>
          <a:p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2BE3E7-ED35-4FC1-A8A3-29F84DDCA3FE}"/>
              </a:ext>
            </a:extLst>
          </p:cNvPr>
          <p:cNvSpPr/>
          <p:nvPr/>
        </p:nvSpPr>
        <p:spPr>
          <a:xfrm>
            <a:off x="3436218" y="1791093"/>
            <a:ext cx="3784714" cy="7894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B1C78-B6BB-4100-BAE8-E9AE519210D3}"/>
              </a:ext>
            </a:extLst>
          </p:cNvPr>
          <p:cNvSpPr txBox="1"/>
          <p:nvPr/>
        </p:nvSpPr>
        <p:spPr>
          <a:xfrm>
            <a:off x="3436218" y="1803989"/>
            <a:ext cx="379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 Avocado, Ripen at Home x4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A1196D-34AC-48FA-A326-7AD4CE4CDDD5}"/>
              </a:ext>
            </a:extLst>
          </p:cNvPr>
          <p:cNvSpPr txBox="1"/>
          <p:nvPr/>
        </p:nvSpPr>
        <p:spPr>
          <a:xfrm>
            <a:off x="3453610" y="2584118"/>
            <a:ext cx="3401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</a:rPr>
              <a:t>Aisle 2 	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Price: £3.70</a:t>
            </a:r>
          </a:p>
          <a:p>
            <a:endParaRPr lang="en-GB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46B71EF-0858-4F2C-854E-D9EE99F7F261}"/>
              </a:ext>
            </a:extLst>
          </p:cNvPr>
          <p:cNvSpPr/>
          <p:nvPr/>
        </p:nvSpPr>
        <p:spPr>
          <a:xfrm>
            <a:off x="3393831" y="2346163"/>
            <a:ext cx="3835797" cy="633484"/>
          </a:xfrm>
          <a:prstGeom prst="wedgeRoundRectCallout">
            <a:avLst>
              <a:gd name="adj1" fmla="val -34297"/>
              <a:gd name="adj2" fmla="val 665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98F43-FD19-4B9A-8731-60663664C69A}"/>
              </a:ext>
            </a:extLst>
          </p:cNvPr>
          <p:cNvSpPr txBox="1"/>
          <p:nvPr/>
        </p:nvSpPr>
        <p:spPr>
          <a:xfrm>
            <a:off x="3539067" y="2519141"/>
            <a:ext cx="3517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Would you like to delete this item?</a:t>
            </a:r>
          </a:p>
        </p:txBody>
      </p:sp>
      <p:pic>
        <p:nvPicPr>
          <p:cNvPr id="20" name="Graphic 19" descr="Close">
            <a:hlinkClick r:id="rId18" action="ppaction://hlinksldjump"/>
            <a:extLst>
              <a:ext uri="{FF2B5EF4-FFF2-40B4-BE49-F238E27FC236}">
                <a16:creationId xmlns:a16="http://schemas.microsoft.com/office/drawing/2014/main" id="{FC361D9E-6A1C-49B3-AEA8-9356EA98B9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96089" y="2549353"/>
            <a:ext cx="220158" cy="220158"/>
          </a:xfrm>
          <a:prstGeom prst="rect">
            <a:avLst/>
          </a:prstGeom>
        </p:spPr>
      </p:pic>
      <p:pic>
        <p:nvPicPr>
          <p:cNvPr id="32" name="Graphic 31" descr="Checkmark">
            <a:hlinkClick r:id="rId15" action="ppaction://hlinksldjump"/>
            <a:extLst>
              <a:ext uri="{FF2B5EF4-FFF2-40B4-BE49-F238E27FC236}">
                <a16:creationId xmlns:a16="http://schemas.microsoft.com/office/drawing/2014/main" id="{7D5F36C9-25B2-4AE1-BE5A-E7CA83D4B7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15360" y="2547606"/>
            <a:ext cx="219600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6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Ice cream">
            <a:extLst>
              <a:ext uri="{FF2B5EF4-FFF2-40B4-BE49-F238E27FC236}">
                <a16:creationId xmlns:a16="http://schemas.microsoft.com/office/drawing/2014/main" id="{F8A9A101-5E94-4D47-8BE4-1129E872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2" name="Graphic 21" descr="Orange">
            <a:extLst>
              <a:ext uri="{FF2B5EF4-FFF2-40B4-BE49-F238E27FC236}">
                <a16:creationId xmlns:a16="http://schemas.microsoft.com/office/drawing/2014/main" id="{E6CEAF24-00A6-45FB-A400-367DB0A20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23" name="Graphic 22" descr="Bottle">
            <a:extLst>
              <a:ext uri="{FF2B5EF4-FFF2-40B4-BE49-F238E27FC236}">
                <a16:creationId xmlns:a16="http://schemas.microsoft.com/office/drawing/2014/main" id="{8A958CDC-5D8A-4CB9-AD3C-35D8FA39F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24" name="Graphic 23" descr="Apple">
            <a:extLst>
              <a:ext uri="{FF2B5EF4-FFF2-40B4-BE49-F238E27FC236}">
                <a16:creationId xmlns:a16="http://schemas.microsoft.com/office/drawing/2014/main" id="{987CCF29-49B3-4EE0-86CA-C89F57C458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97A47-2857-4CB8-A61E-558E1A751D67}"/>
              </a:ext>
            </a:extLst>
          </p:cNvPr>
          <p:cNvSpPr txBox="1"/>
          <p:nvPr/>
        </p:nvSpPr>
        <p:spPr>
          <a:xfrm>
            <a:off x="4388101" y="385959"/>
            <a:ext cx="209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Shopping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55133-118F-4A2B-8C9D-A242F0BCD7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18" y="311335"/>
            <a:ext cx="676762" cy="59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A8DC7-3643-4D90-B5B6-3CD3DD06B8DD}"/>
              </a:ext>
            </a:extLst>
          </p:cNvPr>
          <p:cNvSpPr txBox="1"/>
          <p:nvPr/>
        </p:nvSpPr>
        <p:spPr>
          <a:xfrm>
            <a:off x="3436218" y="1231460"/>
            <a:ext cx="32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Sainsbury’s, Colmore Row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22DCFE-4050-4D9C-8286-D6C4AF0530D9}"/>
              </a:ext>
            </a:extLst>
          </p:cNvPr>
          <p:cNvSpPr/>
          <p:nvPr/>
        </p:nvSpPr>
        <p:spPr>
          <a:xfrm>
            <a:off x="3436218" y="1791093"/>
            <a:ext cx="3784714" cy="7894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07E07-63E7-4BD8-B4AC-308DC61C84E7}"/>
              </a:ext>
            </a:extLst>
          </p:cNvPr>
          <p:cNvSpPr txBox="1"/>
          <p:nvPr/>
        </p:nvSpPr>
        <p:spPr>
          <a:xfrm>
            <a:off x="3436218" y="1803989"/>
            <a:ext cx="379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Sainsbury’s Avocado, Ripen at Home x4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39AAE-3DCF-4355-849C-9BCDC5580B0C}"/>
              </a:ext>
            </a:extLst>
          </p:cNvPr>
          <p:cNvSpPr/>
          <p:nvPr/>
        </p:nvSpPr>
        <p:spPr>
          <a:xfrm>
            <a:off x="3453610" y="3244639"/>
            <a:ext cx="3784714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7A44F-EE1F-4E8D-A4EC-B34428F3E674}"/>
              </a:ext>
            </a:extLst>
          </p:cNvPr>
          <p:cNvSpPr txBox="1"/>
          <p:nvPr/>
        </p:nvSpPr>
        <p:spPr>
          <a:xfrm>
            <a:off x="3453610" y="3261573"/>
            <a:ext cx="37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Oreo Original 154g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72B4C-5E1D-4718-BA7A-BF50F0A7475A}"/>
              </a:ext>
            </a:extLst>
          </p:cNvPr>
          <p:cNvSpPr txBox="1"/>
          <p:nvPr/>
        </p:nvSpPr>
        <p:spPr>
          <a:xfrm>
            <a:off x="3453610" y="2584118"/>
            <a:ext cx="3401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</a:rPr>
              <a:t>Aisle 2 	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Price: £3.70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7C51D-CD9E-4FA2-BF21-362F304E57CD}"/>
              </a:ext>
            </a:extLst>
          </p:cNvPr>
          <p:cNvSpPr txBox="1"/>
          <p:nvPr/>
        </p:nvSpPr>
        <p:spPr>
          <a:xfrm>
            <a:off x="3453610" y="3756292"/>
            <a:ext cx="34787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b="1" dirty="0"/>
          </a:p>
          <a:p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Qty: 2		</a:t>
            </a:r>
            <a:r>
              <a:rPr lang="en-GB" sz="1400" b="1" dirty="0">
                <a:solidFill>
                  <a:schemeClr val="tx2">
                    <a:lumMod val="50000"/>
                  </a:schemeClr>
                </a:solidFill>
              </a:rPr>
              <a:t>Aisle 7</a:t>
            </a:r>
            <a:r>
              <a:rPr lang="en-GB" sz="1400" dirty="0">
                <a:solidFill>
                  <a:schemeClr val="tx2">
                    <a:lumMod val="50000"/>
                  </a:schemeClr>
                </a:solidFill>
              </a:rPr>
              <a:t>	Price: £0.50</a:t>
            </a:r>
          </a:p>
          <a:p>
            <a:endParaRPr lang="en-GB" dirty="0"/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3D58152F-E676-4C37-9100-11F78B9DE4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2347" y="2639732"/>
            <a:ext cx="220158" cy="220158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56D3D0EC-7850-459C-935A-D45CCD5FFE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2347" y="3779963"/>
            <a:ext cx="220158" cy="22015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D3FDD5-04A8-463E-BE42-CBCCCF3B56DF}"/>
              </a:ext>
            </a:extLst>
          </p:cNvPr>
          <p:cNvSpPr/>
          <p:nvPr/>
        </p:nvSpPr>
        <p:spPr>
          <a:xfrm>
            <a:off x="3907754" y="6132856"/>
            <a:ext cx="2661700" cy="231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816BDE-CC15-4364-BA17-D957B42BC558}"/>
              </a:ext>
            </a:extLst>
          </p:cNvPr>
          <p:cNvSpPr txBox="1"/>
          <p:nvPr/>
        </p:nvSpPr>
        <p:spPr>
          <a:xfrm>
            <a:off x="4011697" y="6122103"/>
            <a:ext cx="266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ED7D31"/>
                </a:solidFill>
              </a:rPr>
              <a:t>The item has been deleted from your list</a:t>
            </a:r>
          </a:p>
        </p:txBody>
      </p:sp>
      <p:pic>
        <p:nvPicPr>
          <p:cNvPr id="17" name="Graphic 16" descr="Shopping cart">
            <a:extLst>
              <a:ext uri="{FF2B5EF4-FFF2-40B4-BE49-F238E27FC236}">
                <a16:creationId xmlns:a16="http://schemas.microsoft.com/office/drawing/2014/main" id="{FA8B68A6-0E46-45C9-84A3-E1B8A579AC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0538" y="2865676"/>
            <a:ext cx="1399201" cy="1399201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B7294B-1050-4C2B-9677-0657945BC46C}"/>
              </a:ext>
            </a:extLst>
          </p:cNvPr>
          <p:cNvSpPr/>
          <p:nvPr/>
        </p:nvSpPr>
        <p:spPr>
          <a:xfrm>
            <a:off x="4486196" y="5617386"/>
            <a:ext cx="1414983" cy="452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8D0BC7-C2E8-4935-9BB6-F460C69B0D43}"/>
              </a:ext>
            </a:extLst>
          </p:cNvPr>
          <p:cNvSpPr txBox="1"/>
          <p:nvPr/>
        </p:nvSpPr>
        <p:spPr>
          <a:xfrm>
            <a:off x="4610538" y="5654384"/>
            <a:ext cx="129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£4.70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042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0139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 descr="Ice cream">
            <a:extLst>
              <a:ext uri="{FF2B5EF4-FFF2-40B4-BE49-F238E27FC236}">
                <a16:creationId xmlns:a16="http://schemas.microsoft.com/office/drawing/2014/main" id="{0B027BB7-98BD-4D5D-989C-04BB32580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5" name="Graphic 4" descr="Orange">
            <a:extLst>
              <a:ext uri="{FF2B5EF4-FFF2-40B4-BE49-F238E27FC236}">
                <a16:creationId xmlns:a16="http://schemas.microsoft.com/office/drawing/2014/main" id="{206BFEB7-0E36-4B93-809E-A0A18008C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400" y="426277"/>
            <a:ext cx="914400" cy="914400"/>
          </a:xfrm>
          <a:prstGeom prst="rect">
            <a:avLst/>
          </a:prstGeom>
        </p:spPr>
      </p:pic>
      <p:pic>
        <p:nvPicPr>
          <p:cNvPr id="6" name="Graphic 5" descr="Bottle">
            <a:extLst>
              <a:ext uri="{FF2B5EF4-FFF2-40B4-BE49-F238E27FC236}">
                <a16:creationId xmlns:a16="http://schemas.microsoft.com/office/drawing/2014/main" id="{657EDACC-F8FD-462A-A4E4-5A8C3CAA1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411" y="5226984"/>
            <a:ext cx="914400" cy="914400"/>
          </a:xfrm>
          <a:prstGeom prst="rect">
            <a:avLst/>
          </a:prstGeom>
        </p:spPr>
      </p:pic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190C1DEA-23FE-400F-A08E-AD9C59CEAF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688" y="466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6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22" name="Graphic 21" descr="Ice cream">
            <a:extLst>
              <a:ext uri="{FF2B5EF4-FFF2-40B4-BE49-F238E27FC236}">
                <a16:creationId xmlns:a16="http://schemas.microsoft.com/office/drawing/2014/main" id="{9DB25A71-E824-4DDE-894C-FE207A77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16" name="Graphic 15" descr="Orange">
            <a:extLst>
              <a:ext uri="{FF2B5EF4-FFF2-40B4-BE49-F238E27FC236}">
                <a16:creationId xmlns:a16="http://schemas.microsoft.com/office/drawing/2014/main" id="{40AEE717-3A2E-43FF-A780-A688A97FB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5514" y="396706"/>
            <a:ext cx="914400" cy="914400"/>
          </a:xfrm>
          <a:prstGeom prst="rect">
            <a:avLst/>
          </a:prstGeom>
        </p:spPr>
      </p:pic>
      <p:pic>
        <p:nvPicPr>
          <p:cNvPr id="17" name="Graphic 16" descr="Bottle">
            <a:extLst>
              <a:ext uri="{FF2B5EF4-FFF2-40B4-BE49-F238E27FC236}">
                <a16:creationId xmlns:a16="http://schemas.microsoft.com/office/drawing/2014/main" id="{18816D02-B321-4397-8F7A-F4F1E7852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4525" y="5197413"/>
            <a:ext cx="914400" cy="914400"/>
          </a:xfrm>
          <a:prstGeom prst="rect">
            <a:avLst/>
          </a:prstGeom>
        </p:spPr>
      </p:pic>
      <p:pic>
        <p:nvPicPr>
          <p:cNvPr id="18" name="Graphic 17" descr="Apple">
            <a:extLst>
              <a:ext uri="{FF2B5EF4-FFF2-40B4-BE49-F238E27FC236}">
                <a16:creationId xmlns:a16="http://schemas.microsoft.com/office/drawing/2014/main" id="{47FA4B0A-5E73-40F6-8D9A-A8D599AD2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08802" y="436978"/>
            <a:ext cx="914400" cy="914400"/>
          </a:xfrm>
          <a:prstGeom prst="rect">
            <a:avLst/>
          </a:prstGeom>
        </p:spPr>
      </p:pic>
      <p:pic>
        <p:nvPicPr>
          <p:cNvPr id="33" name="Picture 32">
            <a:hlinkClick r:id="rId10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DBF8CB-6968-455D-94EA-793F8628D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45" y="2088651"/>
            <a:ext cx="4087777" cy="3520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A75330-7C4E-4E00-8C74-27CAD9522E39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hlinkClick r:id="rId13" action="ppaction://hlinksldjump"/>
            <a:extLst>
              <a:ext uri="{FF2B5EF4-FFF2-40B4-BE49-F238E27FC236}">
                <a16:creationId xmlns:a16="http://schemas.microsoft.com/office/drawing/2014/main" id="{9498FA5B-3B7D-41B8-8D78-4367DEBC2652}"/>
              </a:ext>
            </a:extLst>
          </p:cNvPr>
          <p:cNvSpPr txBox="1"/>
          <p:nvPr/>
        </p:nvSpPr>
        <p:spPr>
          <a:xfrm>
            <a:off x="3421930" y="1249051"/>
            <a:ext cx="40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Shop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F17A2-36BF-4045-BF0B-846E5BA793D3}"/>
              </a:ext>
            </a:extLst>
          </p:cNvPr>
          <p:cNvSpPr/>
          <p:nvPr/>
        </p:nvSpPr>
        <p:spPr>
          <a:xfrm>
            <a:off x="3341444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hlinkClick r:id="rId14" action="ppaction://hlinksldjump"/>
            <a:extLst>
              <a:ext uri="{FF2B5EF4-FFF2-40B4-BE49-F238E27FC236}">
                <a16:creationId xmlns:a16="http://schemas.microsoft.com/office/drawing/2014/main" id="{639A3393-C1A2-49C4-ACE8-C20C11F3432B}"/>
              </a:ext>
            </a:extLst>
          </p:cNvPr>
          <p:cNvSpPr txBox="1"/>
          <p:nvPr/>
        </p:nvSpPr>
        <p:spPr>
          <a:xfrm>
            <a:off x="3421929" y="1773524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9" name="TextBox 18">
            <a:hlinkClick r:id="rId15" action="ppaction://hlinksldjump"/>
            <a:extLst>
              <a:ext uri="{FF2B5EF4-FFF2-40B4-BE49-F238E27FC236}">
                <a16:creationId xmlns:a16="http://schemas.microsoft.com/office/drawing/2014/main" id="{161FFD15-C695-4F05-B35F-382D0541316B}"/>
              </a:ext>
            </a:extLst>
          </p:cNvPr>
          <p:cNvSpPr txBox="1"/>
          <p:nvPr/>
        </p:nvSpPr>
        <p:spPr>
          <a:xfrm>
            <a:off x="3421925" y="2337725"/>
            <a:ext cx="40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20" name="TextBox 19">
            <a:hlinkClick r:id="rId16" action="ppaction://hlinksldjump"/>
            <a:extLst>
              <a:ext uri="{FF2B5EF4-FFF2-40B4-BE49-F238E27FC236}">
                <a16:creationId xmlns:a16="http://schemas.microsoft.com/office/drawing/2014/main" id="{7F27787F-9631-4995-85F0-9EC78AEDB121}"/>
              </a:ext>
            </a:extLst>
          </p:cNvPr>
          <p:cNvSpPr txBox="1"/>
          <p:nvPr/>
        </p:nvSpPr>
        <p:spPr>
          <a:xfrm>
            <a:off x="3421922" y="3007430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21" name="TextBox 20">
            <a:hlinkClick r:id="rId17" action="ppaction://hlinksldjump"/>
            <a:extLst>
              <a:ext uri="{FF2B5EF4-FFF2-40B4-BE49-F238E27FC236}">
                <a16:creationId xmlns:a16="http://schemas.microsoft.com/office/drawing/2014/main" id="{5DDFA9A3-7745-4D45-9E32-8A96489666A5}"/>
              </a:ext>
            </a:extLst>
          </p:cNvPr>
          <p:cNvSpPr txBox="1"/>
          <p:nvPr/>
        </p:nvSpPr>
        <p:spPr>
          <a:xfrm>
            <a:off x="3421922" y="3664134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C99D2-044F-4638-84E4-377C9DAFBC8B}"/>
              </a:ext>
            </a:extLst>
          </p:cNvPr>
          <p:cNvCxnSpPr/>
          <p:nvPr/>
        </p:nvCxnSpPr>
        <p:spPr>
          <a:xfrm>
            <a:off x="3341443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16BEFB-9CB9-4397-8AD3-0B5F76484A89}"/>
              </a:ext>
            </a:extLst>
          </p:cNvPr>
          <p:cNvCxnSpPr/>
          <p:nvPr/>
        </p:nvCxnSpPr>
        <p:spPr>
          <a:xfrm>
            <a:off x="3341443" y="2847128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C73E3B-D73D-4FBA-B15C-FB90F51AF18C}"/>
              </a:ext>
            </a:extLst>
          </p:cNvPr>
          <p:cNvCxnSpPr/>
          <p:nvPr/>
        </p:nvCxnSpPr>
        <p:spPr>
          <a:xfrm>
            <a:off x="3341443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9119ACE-0736-4828-AB67-5AB15EA57E57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2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23" name="Graphic 22" descr="Ice cream">
            <a:extLst>
              <a:ext uri="{FF2B5EF4-FFF2-40B4-BE49-F238E27FC236}">
                <a16:creationId xmlns:a16="http://schemas.microsoft.com/office/drawing/2014/main" id="{0D81DE75-16A5-420F-9942-51FF17E77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17" name="Graphic 16" descr="Orange">
            <a:extLst>
              <a:ext uri="{FF2B5EF4-FFF2-40B4-BE49-F238E27FC236}">
                <a16:creationId xmlns:a16="http://schemas.microsoft.com/office/drawing/2014/main" id="{8D6E06B3-600A-40EE-A0E7-314BD5AA5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9186" y="397807"/>
            <a:ext cx="914400" cy="914400"/>
          </a:xfrm>
          <a:prstGeom prst="rect">
            <a:avLst/>
          </a:prstGeom>
        </p:spPr>
      </p:pic>
      <p:pic>
        <p:nvPicPr>
          <p:cNvPr id="18" name="Graphic 17" descr="Bottle">
            <a:extLst>
              <a:ext uri="{FF2B5EF4-FFF2-40B4-BE49-F238E27FC236}">
                <a16:creationId xmlns:a16="http://schemas.microsoft.com/office/drawing/2014/main" id="{3417B9E8-F055-4836-AC67-D68D0D854D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8197" y="5198514"/>
            <a:ext cx="914400" cy="914400"/>
          </a:xfrm>
          <a:prstGeom prst="rect">
            <a:avLst/>
          </a:prstGeom>
        </p:spPr>
      </p:pic>
      <p:pic>
        <p:nvPicPr>
          <p:cNvPr id="19" name="Graphic 18" descr="Apple">
            <a:extLst>
              <a:ext uri="{FF2B5EF4-FFF2-40B4-BE49-F238E27FC236}">
                <a16:creationId xmlns:a16="http://schemas.microsoft.com/office/drawing/2014/main" id="{95FD502A-46D0-4B8A-B755-E6DE5CE6F8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12474" y="438079"/>
            <a:ext cx="914400" cy="914400"/>
          </a:xfrm>
          <a:prstGeom prst="rect">
            <a:avLst/>
          </a:prstGeom>
        </p:spPr>
      </p:pic>
      <p:pic>
        <p:nvPicPr>
          <p:cNvPr id="33" name="Picture 32">
            <a:hlinkClick r:id="rId10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DBAE2-3A17-420B-B4E3-570774AD8E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9" y="2136687"/>
            <a:ext cx="4102311" cy="3397425"/>
          </a:xfrm>
          <a:prstGeom prst="rect">
            <a:avLst/>
          </a:prstGeom>
        </p:spPr>
      </p:pic>
      <p:sp>
        <p:nvSpPr>
          <p:cNvPr id="13" name="Rectangle 12">
            <a:hlinkClick r:id="rId13" action="ppaction://hlinksldjump"/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hlinkClick r:id="rId13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ction Button: Blank 2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5599C2E7-1DC6-4CF9-8873-16C76D00EB18}"/>
              </a:ext>
            </a:extLst>
          </p:cNvPr>
          <p:cNvSpPr/>
          <p:nvPr/>
        </p:nvSpPr>
        <p:spPr>
          <a:xfrm>
            <a:off x="5446613" y="3205213"/>
            <a:ext cx="896436" cy="223787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ction Button: Blank 8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67DDBAC-2FDF-49E9-8768-123E23A9F99E}"/>
              </a:ext>
            </a:extLst>
          </p:cNvPr>
          <p:cNvSpPr/>
          <p:nvPr/>
        </p:nvSpPr>
        <p:spPr>
          <a:xfrm>
            <a:off x="6431092" y="2954867"/>
            <a:ext cx="706307" cy="362239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Action Button: Blank 10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5B14786D-53C5-47DE-84F4-2683D7883C8D}"/>
              </a:ext>
            </a:extLst>
          </p:cNvPr>
          <p:cNvSpPr/>
          <p:nvPr/>
        </p:nvSpPr>
        <p:spPr>
          <a:xfrm>
            <a:off x="5534656" y="4345224"/>
            <a:ext cx="896436" cy="223787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ction Button: Blank 11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38FE79C8-BFE5-4D41-88B9-A16239C29AF7}"/>
              </a:ext>
            </a:extLst>
          </p:cNvPr>
          <p:cNvSpPr/>
          <p:nvPr/>
        </p:nvSpPr>
        <p:spPr>
          <a:xfrm>
            <a:off x="3839819" y="4619809"/>
            <a:ext cx="833781" cy="206191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0F3343-D661-4A90-A61C-E001A5AE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182" b="90000" l="2308" r="98077">
                        <a14:foregroundMark x1="16923" y1="45227" x2="7308" y2="35000"/>
                        <a14:foregroundMark x1="7308" y1="35000" x2="25385" y2="12955"/>
                        <a14:foregroundMark x1="25385" y1="12955" x2="45000" y2="8409"/>
                        <a14:foregroundMark x1="45000" y1="8409" x2="63462" y2="12045"/>
                        <a14:foregroundMark x1="63462" y1="12045" x2="81923" y2="20455"/>
                        <a14:foregroundMark x1="81923" y1="20455" x2="79615" y2="34318"/>
                        <a14:foregroundMark x1="79615" y1="34318" x2="71923" y2="45000"/>
                        <a14:foregroundMark x1="71923" y1="45000" x2="70385" y2="44318"/>
                        <a14:foregroundMark x1="91923" y1="34545" x2="92692" y2="22500"/>
                        <a14:foregroundMark x1="92692" y1="22500" x2="87308" y2="20227"/>
                        <a14:foregroundMark x1="59615" y1="3182" x2="41923" y2="3864"/>
                        <a14:foregroundMark x1="2692" y1="25227" x2="4231" y2="32727"/>
                        <a14:foregroundMark x1="98077" y1="29091" x2="97308" y2="27500"/>
                        <a14:foregroundMark x1="70000" y1="6818" x2="70000" y2="6818"/>
                        <a14:foregroundMark x1="70000" y1="6818" x2="73846" y2="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5" y="3671968"/>
            <a:ext cx="193145" cy="3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8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24" name="Graphic 23" descr="Ice cream">
            <a:extLst>
              <a:ext uri="{FF2B5EF4-FFF2-40B4-BE49-F238E27FC236}">
                <a16:creationId xmlns:a16="http://schemas.microsoft.com/office/drawing/2014/main" id="{92821BE6-19C2-4BE9-A135-40E1DD4D9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21" name="Graphic 20" descr="Orange">
            <a:extLst>
              <a:ext uri="{FF2B5EF4-FFF2-40B4-BE49-F238E27FC236}">
                <a16:creationId xmlns:a16="http://schemas.microsoft.com/office/drawing/2014/main" id="{63017628-C5BF-4252-AB6B-E46EEDA36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8125" y="395960"/>
            <a:ext cx="914400" cy="914400"/>
          </a:xfrm>
          <a:prstGeom prst="rect">
            <a:avLst/>
          </a:prstGeom>
        </p:spPr>
      </p:pic>
      <p:pic>
        <p:nvPicPr>
          <p:cNvPr id="22" name="Graphic 21" descr="Bottle">
            <a:extLst>
              <a:ext uri="{FF2B5EF4-FFF2-40B4-BE49-F238E27FC236}">
                <a16:creationId xmlns:a16="http://schemas.microsoft.com/office/drawing/2014/main" id="{661A7A83-EF73-41A4-B236-23724E6E9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7136" y="5196667"/>
            <a:ext cx="914400" cy="914400"/>
          </a:xfrm>
          <a:prstGeom prst="rect">
            <a:avLst/>
          </a:prstGeom>
        </p:spPr>
      </p:pic>
      <p:pic>
        <p:nvPicPr>
          <p:cNvPr id="23" name="Graphic 22" descr="Apple">
            <a:extLst>
              <a:ext uri="{FF2B5EF4-FFF2-40B4-BE49-F238E27FC236}">
                <a16:creationId xmlns:a16="http://schemas.microsoft.com/office/drawing/2014/main" id="{FE63706E-A1AE-4C49-A106-F4D08AF9C8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11413" y="436232"/>
            <a:ext cx="914400" cy="914400"/>
          </a:xfrm>
          <a:prstGeom prst="rect">
            <a:avLst/>
          </a:prstGeom>
        </p:spPr>
      </p:pic>
      <p:pic>
        <p:nvPicPr>
          <p:cNvPr id="33" name="Picture 32">
            <a:hlinkClick r:id="rId10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DBAE2-3A17-420B-B4E3-570774AD8E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9" y="2136687"/>
            <a:ext cx="4102311" cy="33974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hlinkClick r:id="rId13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1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7D1D2-142A-4499-9F9A-FE8FE30EF13F}"/>
              </a:ext>
            </a:extLst>
          </p:cNvPr>
          <p:cNvSpPr/>
          <p:nvPr/>
        </p:nvSpPr>
        <p:spPr>
          <a:xfrm>
            <a:off x="3341444" y="1703963"/>
            <a:ext cx="4087777" cy="255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hlinkClick r:id="rId14" action="ppaction://hlinksldjump"/>
            <a:extLst>
              <a:ext uri="{FF2B5EF4-FFF2-40B4-BE49-F238E27FC236}">
                <a16:creationId xmlns:a16="http://schemas.microsoft.com/office/drawing/2014/main" id="{C25A7AD1-7508-4378-9850-801AC4F89ED7}"/>
              </a:ext>
            </a:extLst>
          </p:cNvPr>
          <p:cNvSpPr txBox="1"/>
          <p:nvPr/>
        </p:nvSpPr>
        <p:spPr>
          <a:xfrm>
            <a:off x="3421929" y="1773524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2" name="TextBox 11">
            <a:hlinkClick r:id="rId13" action="ppaction://hlinksldjump"/>
            <a:extLst>
              <a:ext uri="{FF2B5EF4-FFF2-40B4-BE49-F238E27FC236}">
                <a16:creationId xmlns:a16="http://schemas.microsoft.com/office/drawing/2014/main" id="{D29CCCAE-9F06-41B7-B91C-67ED4BAC94D0}"/>
              </a:ext>
            </a:extLst>
          </p:cNvPr>
          <p:cNvSpPr txBox="1"/>
          <p:nvPr/>
        </p:nvSpPr>
        <p:spPr>
          <a:xfrm>
            <a:off x="3421925" y="2337725"/>
            <a:ext cx="40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Sainsbury’s</a:t>
            </a:r>
          </a:p>
        </p:txBody>
      </p:sp>
      <p:sp>
        <p:nvSpPr>
          <p:cNvPr id="16" name="TextBox 15">
            <a:hlinkClick r:id="rId15" action="ppaction://hlinksldjump"/>
            <a:extLst>
              <a:ext uri="{FF2B5EF4-FFF2-40B4-BE49-F238E27FC236}">
                <a16:creationId xmlns:a16="http://schemas.microsoft.com/office/drawing/2014/main" id="{8E3CC93A-4769-4B12-8BA3-26F090999365}"/>
              </a:ext>
            </a:extLst>
          </p:cNvPr>
          <p:cNvSpPr txBox="1"/>
          <p:nvPr/>
        </p:nvSpPr>
        <p:spPr>
          <a:xfrm>
            <a:off x="3421922" y="3007430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Corner Shops</a:t>
            </a:r>
          </a:p>
        </p:txBody>
      </p:sp>
      <p:sp>
        <p:nvSpPr>
          <p:cNvPr id="17" name="TextBox 16">
            <a:hlinkClick r:id="rId16" action="ppaction://hlinksldjump"/>
            <a:extLst>
              <a:ext uri="{FF2B5EF4-FFF2-40B4-BE49-F238E27FC236}">
                <a16:creationId xmlns:a16="http://schemas.microsoft.com/office/drawing/2014/main" id="{5B615E37-F40A-49C8-9070-ED4D91DD53CD}"/>
              </a:ext>
            </a:extLst>
          </p:cNvPr>
          <p:cNvSpPr txBox="1"/>
          <p:nvPr/>
        </p:nvSpPr>
        <p:spPr>
          <a:xfrm>
            <a:off x="3421922" y="3664134"/>
            <a:ext cx="40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Markets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60EF5F-FFCB-4F63-99F0-9AEBE0C49339}"/>
              </a:ext>
            </a:extLst>
          </p:cNvPr>
          <p:cNvCxnSpPr/>
          <p:nvPr/>
        </p:nvCxnSpPr>
        <p:spPr>
          <a:xfrm>
            <a:off x="3341443" y="2237555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85E64E-F02D-4177-BE1C-6BF064191F64}"/>
              </a:ext>
            </a:extLst>
          </p:cNvPr>
          <p:cNvCxnSpPr/>
          <p:nvPr/>
        </p:nvCxnSpPr>
        <p:spPr>
          <a:xfrm>
            <a:off x="3299110" y="2838661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E1AE5F-FED2-4824-A80A-722B6AA3D1BB}"/>
              </a:ext>
            </a:extLst>
          </p:cNvPr>
          <p:cNvCxnSpPr/>
          <p:nvPr/>
        </p:nvCxnSpPr>
        <p:spPr>
          <a:xfrm>
            <a:off x="3341443" y="3526762"/>
            <a:ext cx="408777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5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68FA2-C717-41A6-9F74-E0684AFFC48D}"/>
              </a:ext>
            </a:extLst>
          </p:cNvPr>
          <p:cNvSpPr/>
          <p:nvPr/>
        </p:nvSpPr>
        <p:spPr>
          <a:xfrm>
            <a:off x="3243714" y="358541"/>
            <a:ext cx="4283242" cy="61409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pic>
        <p:nvPicPr>
          <p:cNvPr id="16" name="Graphic 15" descr="Ice cream">
            <a:extLst>
              <a:ext uri="{FF2B5EF4-FFF2-40B4-BE49-F238E27FC236}">
                <a16:creationId xmlns:a16="http://schemas.microsoft.com/office/drawing/2014/main" id="{ED995B29-1A1D-4F14-91F8-D19C6A5F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78584">
            <a:off x="3094349" y="4217128"/>
            <a:ext cx="914400" cy="914400"/>
          </a:xfrm>
          <a:prstGeom prst="rect">
            <a:avLst/>
          </a:prstGeom>
        </p:spPr>
      </p:pic>
      <p:pic>
        <p:nvPicPr>
          <p:cNvPr id="10" name="Graphic 9" descr="Orange">
            <a:extLst>
              <a:ext uri="{FF2B5EF4-FFF2-40B4-BE49-F238E27FC236}">
                <a16:creationId xmlns:a16="http://schemas.microsoft.com/office/drawing/2014/main" id="{BC970474-092D-4DB2-8C12-9863AAB50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3269">
            <a:off x="6378001" y="401112"/>
            <a:ext cx="914400" cy="914400"/>
          </a:xfrm>
          <a:prstGeom prst="rect">
            <a:avLst/>
          </a:prstGeom>
        </p:spPr>
      </p:pic>
      <p:pic>
        <p:nvPicPr>
          <p:cNvPr id="11" name="Graphic 10" descr="Bottle">
            <a:extLst>
              <a:ext uri="{FF2B5EF4-FFF2-40B4-BE49-F238E27FC236}">
                <a16:creationId xmlns:a16="http://schemas.microsoft.com/office/drawing/2014/main" id="{954EF260-F49B-4D89-902E-156F14FFA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79145">
            <a:off x="6517012" y="5201819"/>
            <a:ext cx="914400" cy="914400"/>
          </a:xfrm>
          <a:prstGeom prst="rect">
            <a:avLst/>
          </a:prstGeom>
        </p:spPr>
      </p:pic>
      <p:pic>
        <p:nvPicPr>
          <p:cNvPr id="12" name="Graphic 11" descr="Apple">
            <a:extLst>
              <a:ext uri="{FF2B5EF4-FFF2-40B4-BE49-F238E27FC236}">
                <a16:creationId xmlns:a16="http://schemas.microsoft.com/office/drawing/2014/main" id="{BE0EE812-B25C-4A32-82A9-50E715567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16682">
            <a:off x="3411289" y="441384"/>
            <a:ext cx="914400" cy="914400"/>
          </a:xfrm>
          <a:prstGeom prst="rect">
            <a:avLst/>
          </a:prstGeom>
        </p:spPr>
      </p:pic>
      <p:pic>
        <p:nvPicPr>
          <p:cNvPr id="33" name="Picture 32">
            <a:hlinkClick r:id="rId10" action="ppaction://hlinksldjump"/>
            <a:extLst>
              <a:ext uri="{FF2B5EF4-FFF2-40B4-BE49-F238E27FC236}">
                <a16:creationId xmlns:a16="http://schemas.microsoft.com/office/drawing/2014/main" id="{5C6A8C7A-9A9F-4D59-B272-55725E777E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4" y="358541"/>
            <a:ext cx="676762" cy="5979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8BC6CF-5EEF-4718-9D06-5D17414B0E80}"/>
              </a:ext>
            </a:extLst>
          </p:cNvPr>
          <p:cNvSpPr/>
          <p:nvPr/>
        </p:nvSpPr>
        <p:spPr>
          <a:xfrm>
            <a:off x="3341445" y="1175538"/>
            <a:ext cx="4087777" cy="528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hlinkClick r:id="rId12" action="ppaction://hlinksldjump"/>
            <a:extLst>
              <a:ext uri="{FF2B5EF4-FFF2-40B4-BE49-F238E27FC236}">
                <a16:creationId xmlns:a16="http://schemas.microsoft.com/office/drawing/2014/main" id="{09EA7883-7132-4521-9905-C4041B425DFB}"/>
              </a:ext>
            </a:extLst>
          </p:cNvPr>
          <p:cNvSpPr txBox="1"/>
          <p:nvPr/>
        </p:nvSpPr>
        <p:spPr>
          <a:xfrm>
            <a:off x="3421930" y="1249051"/>
            <a:ext cx="40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Tesco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EDA9209-C9C8-4B6F-85B9-3C431C319FD6}"/>
              </a:ext>
            </a:extLst>
          </p:cNvPr>
          <p:cNvSpPr/>
          <p:nvPr/>
        </p:nvSpPr>
        <p:spPr>
          <a:xfrm rot="10800000">
            <a:off x="7010400" y="1358900"/>
            <a:ext cx="241300" cy="19902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B7AA7-9E53-4A6A-AC58-38252B2A1D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5" y="2059983"/>
            <a:ext cx="4115029" cy="3548966"/>
          </a:xfrm>
          <a:prstGeom prst="rect">
            <a:avLst/>
          </a:prstGeom>
        </p:spPr>
      </p:pic>
      <p:sp>
        <p:nvSpPr>
          <p:cNvPr id="3" name="Action Button: Blank 2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B36CD85F-8021-4BDD-A272-0F0682D911EA}"/>
              </a:ext>
            </a:extLst>
          </p:cNvPr>
          <p:cNvSpPr/>
          <p:nvPr/>
        </p:nvSpPr>
        <p:spPr>
          <a:xfrm>
            <a:off x="6029325" y="3781425"/>
            <a:ext cx="247650" cy="285750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3A78B-CA99-4238-8BC5-E18AEAEE75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182" b="90000" l="2308" r="98077">
                        <a14:foregroundMark x1="16923" y1="45227" x2="7308" y2="35000"/>
                        <a14:foregroundMark x1="7308" y1="35000" x2="25385" y2="12955"/>
                        <a14:foregroundMark x1="25385" y1="12955" x2="45000" y2="8409"/>
                        <a14:foregroundMark x1="45000" y1="8409" x2="63462" y2="12045"/>
                        <a14:foregroundMark x1="63462" y1="12045" x2="81923" y2="20455"/>
                        <a14:foregroundMark x1="81923" y1="20455" x2="79615" y2="34318"/>
                        <a14:foregroundMark x1="79615" y1="34318" x2="71923" y2="45000"/>
                        <a14:foregroundMark x1="71923" y1="45000" x2="70385" y2="44318"/>
                        <a14:foregroundMark x1="91923" y1="34545" x2="92692" y2="22500"/>
                        <a14:foregroundMark x1="92692" y1="22500" x2="87308" y2="20227"/>
                        <a14:foregroundMark x1="59615" y1="3182" x2="41923" y2="3864"/>
                        <a14:foregroundMark x1="2692" y1="25227" x2="4231" y2="32727"/>
                        <a14:foregroundMark x1="98077" y1="29091" x2="97308" y2="27500"/>
                        <a14:foregroundMark x1="70000" y1="6818" x2="70000" y2="6818"/>
                        <a14:foregroundMark x1="70000" y1="6818" x2="73846" y2="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54" y="3580504"/>
            <a:ext cx="193145" cy="3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9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11896</TotalTime>
  <Words>1704</Words>
  <Application>Microsoft Office PowerPoint</Application>
  <PresentationFormat>Widescreen</PresentationFormat>
  <Paragraphs>752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Podvezko</dc:creator>
  <cp:lastModifiedBy>Edgar Podvezko</cp:lastModifiedBy>
  <cp:revision>312</cp:revision>
  <dcterms:created xsi:type="dcterms:W3CDTF">2019-03-09T17:12:32Z</dcterms:created>
  <dcterms:modified xsi:type="dcterms:W3CDTF">2019-04-30T18:57:05Z</dcterms:modified>
</cp:coreProperties>
</file>