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Travail </a:t>
            </a:r>
            <a:r>
              <a:rPr lang="en-US" altLang="zh-CN" dirty="0" err="1" smtClean="0"/>
              <a:t>actuel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Guobao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06/01/2016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9952" y="980728"/>
            <a:ext cx="2467297" cy="5505475"/>
          </a:xfrm>
        </p:spPr>
        <p:txBody>
          <a:bodyPr/>
          <a:lstStyle/>
          <a:p>
            <a:r>
              <a:rPr lang="en-US" altLang="zh-CN" dirty="0" err="1" smtClean="0"/>
              <a:t>Mosca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en-US" altLang="zh-CN" dirty="0" err="1" smtClean="0"/>
              <a:t>Etcd</a:t>
            </a:r>
            <a:endParaRPr lang="en-US" altLang="zh-CN" dirty="0" smtClean="0"/>
          </a:p>
          <a:p>
            <a:r>
              <a:rPr lang="en-US" altLang="zh-CN" dirty="0" err="1" smtClean="0"/>
              <a:t>Confd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58959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4206"/>
            <a:ext cx="44672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9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Travail actuel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actuel</dc:title>
  <dc:creator>Edgar Lee</dc:creator>
  <cp:lastModifiedBy>Edgar Lee</cp:lastModifiedBy>
  <cp:revision>2</cp:revision>
  <dcterms:created xsi:type="dcterms:W3CDTF">2016-01-06T16:03:50Z</dcterms:created>
  <dcterms:modified xsi:type="dcterms:W3CDTF">2016-01-06T16:43:51Z</dcterms:modified>
</cp:coreProperties>
</file>