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5" r:id="rId3"/>
    <p:sldId id="294" r:id="rId4"/>
    <p:sldId id="299" r:id="rId5"/>
    <p:sldId id="301" r:id="rId6"/>
    <p:sldId id="300" r:id="rId7"/>
    <p:sldId id="267" r:id="rId8"/>
    <p:sldId id="283" r:id="rId9"/>
    <p:sldId id="313" r:id="rId10"/>
    <p:sldId id="302" r:id="rId11"/>
    <p:sldId id="303" r:id="rId12"/>
    <p:sldId id="304" r:id="rId13"/>
    <p:sldId id="314" r:id="rId14"/>
    <p:sldId id="306" r:id="rId15"/>
    <p:sldId id="305" r:id="rId16"/>
    <p:sldId id="307" r:id="rId17"/>
    <p:sldId id="308" r:id="rId18"/>
    <p:sldId id="309" r:id="rId19"/>
    <p:sldId id="310" r:id="rId20"/>
    <p:sldId id="311" r:id="rId21"/>
    <p:sldId id="268" r:id="rId22"/>
    <p:sldId id="312" r:id="rId23"/>
    <p:sldId id="29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CCC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710" autoAdjust="0"/>
  </p:normalViewPr>
  <p:slideViewPr>
    <p:cSldViewPr>
      <p:cViewPr>
        <p:scale>
          <a:sx n="75" d="100"/>
          <a:sy n="75" d="100"/>
        </p:scale>
        <p:origin x="-123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7DFED93-D930-4EE4-AB59-37FFCB3D09B6}" type="datetimeFigureOut">
              <a:rPr lang="zh-CN" altLang="en-US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191739B-CEEE-4BD2-AAC3-A24DAC2870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94CF7-A4BA-4E28-A9AF-E14FE7DE5F65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8D5FD3-0F3F-4F0D-917B-69B9F416431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B7168-AC39-4270-A04A-3686D191E5A1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3067E-8349-4E6D-85D5-930E62B437E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B51779-4E32-4844-99EE-901CF0849C76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8FB19-1C3B-45E6-989F-92EF77CB0A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410EA02-4CEF-4137-AA66-1EC6FBA5B3C6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5E0DFA9-4BD5-4180-8274-321907C5604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37A1C8-DF0A-49DB-B054-251F46BCFAAF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0A002-B7E0-46A2-B696-B84F4705D5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9673D-40A2-487F-B839-C94BC4ECE41E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E4AA8-FE4B-4062-BDC4-D5E5D3679EE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A7C4F-9FAA-41FD-BCB7-277F7F1D532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2BEB0-FFF8-459E-BBEF-7C21BC094EB3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0AD81A-7B34-477C-AAC4-49074335EC23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F3848-16A1-411B-AE6A-15C654C9665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888A4E-7814-4BC3-9C34-585DA8BA8E40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5D31A-2F1F-4042-BDEF-E1B7499BFC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FD90347-A57E-47F3-9917-E386A421CDAE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57E0AD7-A5D9-4B56-8FC3-1175F6B64A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BEA6-4D29-4597-9EA9-CE68F430C405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966F2E-5DFC-4968-A6FC-E46623E49F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546723-6F59-452B-8DE4-3ABC2A32D738}" type="datetimeFigureOut">
              <a:rPr lang="zh-CN" altLang="en-US" smtClean="0"/>
              <a:pPr>
                <a:defRPr/>
              </a:pPr>
              <a:t>2016/2/10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2F31DA-76E4-41D9-97DC-7FFB4287885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000124" y="1052513"/>
            <a:ext cx="616416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3200" dirty="0" smtClean="0">
                <a:solidFill>
                  <a:schemeClr val="bg1"/>
                </a:solidFill>
                <a:latin typeface="Calibri" pitchFamily="34" charset="0"/>
              </a:rPr>
              <a:t>Soutenance</a:t>
            </a:r>
            <a:endParaRPr lang="en-US" altLang="zh-CN" sz="3200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alibri" pitchFamily="34" charset="0"/>
              </a:rPr>
              <a:t>Récupération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</a:rPr>
              <a:t> de flux de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itchFamily="34" charset="0"/>
              </a:rPr>
              <a:t>données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fr-FR" altLang="zh-CN" sz="2400" dirty="0" smtClean="0">
                <a:solidFill>
                  <a:schemeClr val="bg1"/>
                </a:solidFill>
                <a:latin typeface="Calibri" pitchFamily="34" charset="0"/>
              </a:rPr>
              <a:t>personnelles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650081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1000" kern="1500" spc="150" dirty="0" smtClean="0">
                <a:latin typeface="微软雅黑" pitchFamily="34" charset="-122"/>
                <a:ea typeface="微软雅黑" pitchFamily="34" charset="-122"/>
              </a:rPr>
              <a:t>Modifié </a:t>
            </a:r>
            <a:endParaRPr lang="zh-CN" altLang="en-US" sz="1000" kern="1500" spc="15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fr-FR" altLang="zh-CN" sz="12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/11/15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71563" y="155257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1562" y="3356992"/>
            <a:ext cx="393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</a:rPr>
              <a:t>Étudiant: Guobao LI</a:t>
            </a:r>
          </a:p>
          <a:p>
            <a:r>
              <a:rPr lang="fr-FR" altLang="zh-CN" dirty="0" smtClean="0">
                <a:solidFill>
                  <a:schemeClr val="bg1"/>
                </a:solidFill>
              </a:rPr>
              <a:t>Tuteur d’école: Benoît Parrein</a:t>
            </a:r>
          </a:p>
          <a:p>
            <a:r>
              <a:rPr lang="fr-FR" altLang="zh-CN" dirty="0" smtClean="0">
                <a:solidFill>
                  <a:schemeClr val="bg1"/>
                </a:solidFill>
              </a:rPr>
              <a:t>Tuteur d’entreprise: Eric Grall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71562" y="3645024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71563" y="3933056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88526" y="421936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Docker cluster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Swarm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Discovery service: Consul</a:t>
            </a:r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4"/>
            <a:ext cx="55054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971600" y="3429000"/>
            <a:ext cx="2016224" cy="165618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Multi-host</a:t>
            </a:r>
          </a:p>
          <a:p>
            <a:pPr algn="ctr"/>
            <a:r>
              <a:rPr lang="en-US" altLang="zh-CN" dirty="0" smtClean="0"/>
              <a:t>Micro-service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8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Pub/Sub Service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osca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ongodb</a:t>
            </a:r>
            <a:endParaRPr lang="fr-FR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54864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Loadbalancer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Haproxy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Strategy: roundrobin</a:t>
            </a:r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4673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3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Loadbalancer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Haproxy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Strategy: roundrobin</a:t>
            </a:r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4673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20092" y="3273971"/>
            <a:ext cx="3672408" cy="14401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Configuration:</a:t>
            </a:r>
          </a:p>
          <a:p>
            <a:pPr algn="ctr"/>
            <a:r>
              <a:rPr lang="en-US" altLang="zh-CN" dirty="0" smtClean="0"/>
              <a:t>Server </a:t>
            </a:r>
            <a:r>
              <a:rPr lang="en-US" altLang="zh-CN" dirty="0" err="1" smtClean="0"/>
              <a:t>server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192.168.99.100</a:t>
            </a:r>
            <a:r>
              <a:rPr lang="en-US" altLang="zh-CN" dirty="0" smtClean="0"/>
              <a:t>:1883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3309912" y="4754662"/>
            <a:ext cx="4536504" cy="14401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/hosts: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192.168.99.100</a:t>
            </a:r>
            <a:r>
              <a:rPr lang="en-US" altLang="zh-CN" dirty="0"/>
              <a:t> </a:t>
            </a:r>
            <a:r>
              <a:rPr lang="en-US" altLang="zh-CN" dirty="0" err="1" smtClean="0"/>
              <a:t>mosca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0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4320480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/>
              <a:t>Disadvantages: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/>
              <a:t>HAProxy &amp;&amp; /etc/hosts à trouver les autres endpoints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/>
              <a:t>Le port statique</a:t>
            </a:r>
            <a:endParaRPr lang="fr-FR" altLang="zh-CN" sz="2400" dirty="0"/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3820691" cy="362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7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Overlay Network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Isolation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éduction du traffic</a:t>
            </a:r>
            <a:endParaRPr lang="fr-FR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4"/>
            <a:ext cx="54483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7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Deuxième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/>
              <a:t>swarm </a:t>
            </a:r>
          </a:p>
          <a:p>
            <a:r>
              <a:rPr lang="fr-FR" altLang="zh-CN" sz="2400" dirty="0"/>
              <a:t>c</a:t>
            </a:r>
            <a:r>
              <a:rPr lang="fr-FR" altLang="zh-CN" sz="2400" dirty="0" smtClean="0"/>
              <a:t>onsul</a:t>
            </a:r>
          </a:p>
          <a:p>
            <a:r>
              <a:rPr lang="fr-FR" altLang="zh-CN" sz="2400" dirty="0"/>
              <a:t>o</a:t>
            </a:r>
            <a:r>
              <a:rPr lang="fr-FR" altLang="zh-CN" sz="2400" dirty="0" smtClean="0"/>
              <a:t>verlay network</a:t>
            </a:r>
          </a:p>
          <a:p>
            <a:r>
              <a:rPr lang="fr-FR" altLang="zh-CN" sz="2400" dirty="0"/>
              <a:t>h</a:t>
            </a:r>
            <a:r>
              <a:rPr lang="fr-FR" altLang="zh-CN" sz="2400" dirty="0" smtClean="0"/>
              <a:t>aproxy</a:t>
            </a:r>
          </a:p>
          <a:p>
            <a:r>
              <a:rPr lang="fr-FR" altLang="zh-CN" sz="24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egistrator</a:t>
            </a:r>
          </a:p>
          <a:p>
            <a:r>
              <a:rPr lang="fr-FR" altLang="zh-CN" sz="24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onsul-template</a:t>
            </a:r>
          </a:p>
          <a:p>
            <a:r>
              <a:rPr lang="fr-FR" altLang="zh-CN" sz="2400" dirty="0"/>
              <a:t>m</a:t>
            </a:r>
            <a:r>
              <a:rPr lang="fr-FR" altLang="zh-CN" sz="2400" dirty="0" smtClean="0"/>
              <a:t>osca</a:t>
            </a:r>
          </a:p>
          <a:p>
            <a:r>
              <a:rPr lang="fr-FR" altLang="zh-CN" sz="2400" dirty="0" smtClean="0"/>
              <a:t>mongodb</a:t>
            </a:r>
            <a:endParaRPr lang="fr-FR" altLang="zh-CN" sz="2400" dirty="0"/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54578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3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Deuxième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 fontScale="92500" lnSpcReduction="10000"/>
          </a:bodyPr>
          <a:lstStyle/>
          <a:p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Registrator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000" dirty="0" smtClean="0">
                <a:solidFill>
                  <a:schemeClr val="tx2">
                    <a:lumMod val="75000"/>
                  </a:schemeClr>
                </a:solidFill>
              </a:rPr>
              <a:t>Docker événements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000" dirty="0" smtClean="0">
                <a:solidFill>
                  <a:schemeClr val="tx2">
                    <a:lumMod val="75000"/>
                  </a:schemeClr>
                </a:solidFill>
              </a:rPr>
              <a:t>Enregistrement de service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000" dirty="0" smtClean="0">
                <a:solidFill>
                  <a:schemeClr val="tx2">
                    <a:lumMod val="75000"/>
                  </a:schemeClr>
                </a:solidFill>
              </a:rPr>
              <a:t>Chaque docker daemon possède un DNS serveur intégré 127.0.0.11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200" dirty="0" smtClean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en-US" altLang="zh-CN" sz="2200" dirty="0" smtClean="0">
                <a:solidFill>
                  <a:schemeClr val="tx2">
                    <a:lumMod val="75000"/>
                  </a:schemeClr>
                </a:solidFill>
              </a:rPr>
              <a:t>_ID = nom DNS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>
                <a:solidFill>
                  <a:schemeClr val="tx2">
                    <a:lumMod val="75000"/>
                  </a:schemeClr>
                </a:solidFill>
              </a:rPr>
              <a:t>SERVICE_NAME = </a:t>
            </a:r>
            <a:r>
              <a:rPr lang="en-US" altLang="zh-CN" sz="2200" dirty="0" err="1" smtClean="0">
                <a:solidFill>
                  <a:schemeClr val="tx2">
                    <a:lumMod val="75000"/>
                  </a:schemeClr>
                </a:solidFill>
              </a:rPr>
              <a:t>moscaX</a:t>
            </a:r>
            <a:endParaRPr lang="en-US" altLang="zh-CN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>
                <a:solidFill>
                  <a:schemeClr val="tx2">
                    <a:lumMod val="75000"/>
                  </a:schemeClr>
                </a:solidFill>
              </a:rPr>
              <a:t>SERVICE_TAGS=</a:t>
            </a:r>
            <a:r>
              <a:rPr lang="en-US" altLang="zh-CN" sz="2200" dirty="0" err="1" smtClean="0">
                <a:solidFill>
                  <a:schemeClr val="tx2">
                    <a:lumMod val="75000"/>
                  </a:schemeClr>
                </a:solidFill>
              </a:rPr>
              <a:t>mosca</a:t>
            </a:r>
            <a:endParaRPr lang="fr-FR" altLang="zh-CN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54578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3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Deuxième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899196" cy="4572000"/>
          </a:xfrm>
        </p:spPr>
        <p:txBody>
          <a:bodyPr>
            <a:normAutofit/>
          </a:bodyPr>
          <a:lstStyle/>
          <a:p>
            <a:r>
              <a:rPr lang="fr-FR" altLang="zh-CN" sz="24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onsul-template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000" dirty="0" smtClean="0">
                <a:solidFill>
                  <a:schemeClr val="tx2">
                    <a:lumMod val="75000"/>
                  </a:schemeClr>
                </a:solidFill>
              </a:rPr>
              <a:t>Génération de la configuration automatiquement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000" dirty="0" smtClean="0">
                <a:solidFill>
                  <a:schemeClr val="tx2">
                    <a:lumMod val="75000"/>
                  </a:schemeClr>
                </a:solidFill>
              </a:rPr>
              <a:t>Health checks</a:t>
            </a:r>
          </a:p>
          <a:p>
            <a:endParaRPr lang="fr-FR" altLang="zh-CN" sz="2400" dirty="0"/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40" y="1340768"/>
            <a:ext cx="54578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3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856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1537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Trois propositions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856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2091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Deux</a:t>
            </a:r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propositions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5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856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1537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Trois propositions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2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Les equipements principale: 1 Haproxy + 2 Mosca        + 1 Mongodb</a:t>
            </a:r>
          </a:p>
          <a:p>
            <a:r>
              <a:rPr lang="fr-FR" altLang="zh-CN" dirty="0"/>
              <a:t>L’outil de test: </a:t>
            </a:r>
            <a:r>
              <a:rPr lang="fr-FR" altLang="zh-CN" dirty="0" smtClean="0"/>
              <a:t>mqtt-malaria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https</a:t>
            </a:r>
            <a:r>
              <a:rPr lang="fr-FR" altLang="zh-CN" dirty="0"/>
              <a:t>://github.com/EdgarLGB/mqtt-malaria</a:t>
            </a:r>
            <a:endParaRPr lang="fr-FR" altLang="zh-CN" dirty="0" smtClean="0"/>
          </a:p>
          <a:p>
            <a:r>
              <a:rPr lang="fr-FR" altLang="zh-CN" dirty="0" smtClean="0"/>
              <a:t>La scène: 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5 processus </a:t>
            </a:r>
            <a:r>
              <a:rPr lang="en-US" altLang="zh-CN" dirty="0" smtClean="0"/>
              <a:t>* 1000 messages * 100 bytes                       (5 messages/second)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CN" dirty="0" smtClean="0"/>
              <a:t>50 </a:t>
            </a:r>
            <a:r>
              <a:rPr lang="fr-FR" altLang="zh-CN" dirty="0"/>
              <a:t>processus </a:t>
            </a:r>
            <a:r>
              <a:rPr lang="en-US" altLang="zh-CN" dirty="0"/>
              <a:t>* 1000 messages * 100 bytes                       (5 messages/second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……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fr-FR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79120" y="2967335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time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zh-CN" dirty="0" smtClean="0"/>
              <a:t>Guobao LI</a:t>
            </a:r>
          </a:p>
          <a:p>
            <a:r>
              <a:rPr lang="fr-FR" altLang="zh-CN" dirty="0" smtClean="0"/>
              <a:t>11</a:t>
            </a:r>
            <a:r>
              <a:rPr lang="en-US" altLang="zh-CN" dirty="0" smtClean="0"/>
              <a:t>/02/16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smtClean="0"/>
              <a:t>Merci à tous!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5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856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2091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Deux </a:t>
            </a:r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propositions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5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71" y="813200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290763"/>
            <a:ext cx="84486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0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856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202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Deux Propositions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1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1869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zh-CN" sz="2800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6"/>
          <p:cNvSpPr/>
          <p:nvPr/>
        </p:nvSpPr>
        <p:spPr>
          <a:xfrm>
            <a:off x="3279612" y="4723301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2959236" y="3748428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08363" y="3417888"/>
            <a:ext cx="3724275" cy="590550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78138" y="3822700"/>
            <a:ext cx="409575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矩形 13"/>
          <p:cNvSpPr/>
          <p:nvPr/>
        </p:nvSpPr>
        <p:spPr>
          <a:xfrm>
            <a:off x="2959236" y="3442177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右箭头 10"/>
          <p:cNvSpPr/>
          <p:nvPr/>
        </p:nvSpPr>
        <p:spPr>
          <a:xfrm>
            <a:off x="2878138" y="3246438"/>
            <a:ext cx="1265237" cy="762000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矩形 16"/>
          <p:cNvSpPr/>
          <p:nvPr/>
        </p:nvSpPr>
        <p:spPr>
          <a:xfrm>
            <a:off x="2687060" y="2804236"/>
            <a:ext cx="4173291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6900" y="2473325"/>
            <a:ext cx="3722688" cy="592138"/>
          </a:xfrm>
          <a:prstGeom prst="roundRect">
            <a:avLst>
              <a:gd name="adj" fmla="val 13534"/>
            </a:avLst>
          </a:prstGeom>
          <a:solidFill>
            <a:srgbClr val="CCCCCC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05088" y="2878138"/>
            <a:ext cx="411162" cy="223837"/>
          </a:xfrm>
          <a:prstGeom prst="ellipse">
            <a:avLst/>
          </a:prstGeom>
          <a:solidFill>
            <a:srgbClr val="CCCCC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矩形 13"/>
          <p:cNvSpPr/>
          <p:nvPr/>
        </p:nvSpPr>
        <p:spPr>
          <a:xfrm>
            <a:off x="2687060" y="2497985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右箭头 10"/>
          <p:cNvSpPr/>
          <p:nvPr/>
        </p:nvSpPr>
        <p:spPr>
          <a:xfrm>
            <a:off x="2605088" y="2301875"/>
            <a:ext cx="1266825" cy="763588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FF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486665" y="1860044"/>
            <a:ext cx="4171112" cy="538644"/>
          </a:xfrm>
          <a:custGeom>
            <a:avLst/>
            <a:gdLst>
              <a:gd name="connsiteX0" fmla="*/ 0 w 5256585"/>
              <a:gd name="connsiteY0" fmla="*/ 0 h 590299"/>
              <a:gd name="connsiteX1" fmla="*/ 5256585 w 5256585"/>
              <a:gd name="connsiteY1" fmla="*/ 0 h 590299"/>
              <a:gd name="connsiteX2" fmla="*/ 5256585 w 5256585"/>
              <a:gd name="connsiteY2" fmla="*/ 590299 h 590299"/>
              <a:gd name="connsiteX3" fmla="*/ 0 w 5256585"/>
              <a:gd name="connsiteY3" fmla="*/ 590299 h 590299"/>
              <a:gd name="connsiteX4" fmla="*/ 0 w 5256585"/>
              <a:gd name="connsiteY4" fmla="*/ 0 h 590299"/>
              <a:gd name="connsiteX0" fmla="*/ 620486 w 5256585"/>
              <a:gd name="connsiteY0" fmla="*/ 0 h 639285"/>
              <a:gd name="connsiteX1" fmla="*/ 5256585 w 5256585"/>
              <a:gd name="connsiteY1" fmla="*/ 48986 h 639285"/>
              <a:gd name="connsiteX2" fmla="*/ 5256585 w 5256585"/>
              <a:gd name="connsiteY2" fmla="*/ 639285 h 639285"/>
              <a:gd name="connsiteX3" fmla="*/ 0 w 5256585"/>
              <a:gd name="connsiteY3" fmla="*/ 639285 h 639285"/>
              <a:gd name="connsiteX4" fmla="*/ 620486 w 5256585"/>
              <a:gd name="connsiteY4" fmla="*/ 0 h 639285"/>
              <a:gd name="connsiteX0" fmla="*/ 620486 w 5256585"/>
              <a:gd name="connsiteY0" fmla="*/ 81643 h 720928"/>
              <a:gd name="connsiteX1" fmla="*/ 5223928 w 5256585"/>
              <a:gd name="connsiteY1" fmla="*/ 0 h 720928"/>
              <a:gd name="connsiteX2" fmla="*/ 5256585 w 5256585"/>
              <a:gd name="connsiteY2" fmla="*/ 720928 h 720928"/>
              <a:gd name="connsiteX3" fmla="*/ 0 w 5256585"/>
              <a:gd name="connsiteY3" fmla="*/ 720928 h 720928"/>
              <a:gd name="connsiteX4" fmla="*/ 620486 w 5256585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8619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  <a:gd name="connsiteX0" fmla="*/ 620486 w 5223928"/>
              <a:gd name="connsiteY0" fmla="*/ 81643 h 720928"/>
              <a:gd name="connsiteX1" fmla="*/ 5223928 w 5223928"/>
              <a:gd name="connsiteY1" fmla="*/ 0 h 720928"/>
              <a:gd name="connsiteX2" fmla="*/ 5207599 w 5223928"/>
              <a:gd name="connsiteY2" fmla="*/ 336602 h 720928"/>
              <a:gd name="connsiteX3" fmla="*/ 0 w 5223928"/>
              <a:gd name="connsiteY3" fmla="*/ 720928 h 720928"/>
              <a:gd name="connsiteX4" fmla="*/ 620486 w 5223928"/>
              <a:gd name="connsiteY4" fmla="*/ 81643 h 7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28" h="720928">
                <a:moveTo>
                  <a:pt x="620486" y="81643"/>
                </a:moveTo>
                <a:lnTo>
                  <a:pt x="5223928" y="0"/>
                </a:lnTo>
                <a:lnTo>
                  <a:pt x="5207599" y="336602"/>
                </a:lnTo>
                <a:lnTo>
                  <a:pt x="0" y="720928"/>
                </a:lnTo>
                <a:lnTo>
                  <a:pt x="620486" y="81643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89000">
                <a:sysClr val="windowText" lastClr="000000">
                  <a:lumMod val="50000"/>
                  <a:lumOff val="50000"/>
                  <a:shade val="100000"/>
                  <a:satMod val="115000"/>
                  <a:alpha val="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35288" y="1528763"/>
            <a:ext cx="3724275" cy="592137"/>
          </a:xfrm>
          <a:prstGeom prst="roundRect">
            <a:avLst>
              <a:gd name="adj" fmla="val 13534"/>
            </a:avLst>
          </a:prstGeom>
          <a:solidFill>
            <a:srgbClr val="FF0000"/>
          </a:soli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05063" y="1933575"/>
            <a:ext cx="411162" cy="22383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矩形 13"/>
          <p:cNvSpPr/>
          <p:nvPr/>
        </p:nvSpPr>
        <p:spPr>
          <a:xfrm>
            <a:off x="2486665" y="1553793"/>
            <a:ext cx="1175358" cy="715223"/>
          </a:xfrm>
          <a:custGeom>
            <a:avLst/>
            <a:gdLst>
              <a:gd name="connsiteX0" fmla="*/ 0 w 2661868"/>
              <a:gd name="connsiteY0" fmla="*/ 0 h 738268"/>
              <a:gd name="connsiteX1" fmla="*/ 2661868 w 2661868"/>
              <a:gd name="connsiteY1" fmla="*/ 0 h 738268"/>
              <a:gd name="connsiteX2" fmla="*/ 2661868 w 2661868"/>
              <a:gd name="connsiteY2" fmla="*/ 738268 h 738268"/>
              <a:gd name="connsiteX3" fmla="*/ 0 w 2661868"/>
              <a:gd name="connsiteY3" fmla="*/ 738268 h 738268"/>
              <a:gd name="connsiteX4" fmla="*/ 0 w 2661868"/>
              <a:gd name="connsiteY4" fmla="*/ 0 h 738268"/>
              <a:gd name="connsiteX0" fmla="*/ 571500 w 2661868"/>
              <a:gd name="connsiteY0" fmla="*/ 0 h 1081168"/>
              <a:gd name="connsiteX1" fmla="*/ 2661868 w 2661868"/>
              <a:gd name="connsiteY1" fmla="*/ 342900 h 1081168"/>
              <a:gd name="connsiteX2" fmla="*/ 2661868 w 2661868"/>
              <a:gd name="connsiteY2" fmla="*/ 1081168 h 1081168"/>
              <a:gd name="connsiteX3" fmla="*/ 0 w 2661868"/>
              <a:gd name="connsiteY3" fmla="*/ 1081168 h 1081168"/>
              <a:gd name="connsiteX4" fmla="*/ 571500 w 2661868"/>
              <a:gd name="connsiteY4" fmla="*/ 0 h 1081168"/>
              <a:gd name="connsiteX0" fmla="*/ 702128 w 2792496"/>
              <a:gd name="connsiteY0" fmla="*/ 0 h 1081168"/>
              <a:gd name="connsiteX1" fmla="*/ 2792496 w 2792496"/>
              <a:gd name="connsiteY1" fmla="*/ 342900 h 1081168"/>
              <a:gd name="connsiteX2" fmla="*/ 2792496 w 2792496"/>
              <a:gd name="connsiteY2" fmla="*/ 1081168 h 1081168"/>
              <a:gd name="connsiteX3" fmla="*/ 0 w 2792496"/>
              <a:gd name="connsiteY3" fmla="*/ 770925 h 1081168"/>
              <a:gd name="connsiteX4" fmla="*/ 702128 w 2792496"/>
              <a:gd name="connsiteY4" fmla="*/ 0 h 1081168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516027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792496"/>
              <a:gd name="connsiteY0" fmla="*/ 0 h 1146482"/>
              <a:gd name="connsiteX1" fmla="*/ 2792496 w 2792496"/>
              <a:gd name="connsiteY1" fmla="*/ 342900 h 1146482"/>
              <a:gd name="connsiteX2" fmla="*/ 1629998 w 2792496"/>
              <a:gd name="connsiteY2" fmla="*/ 1146482 h 1146482"/>
              <a:gd name="connsiteX3" fmla="*/ 0 w 2792496"/>
              <a:gd name="connsiteY3" fmla="*/ 770925 h 1146482"/>
              <a:gd name="connsiteX4" fmla="*/ 702128 w 2792496"/>
              <a:gd name="connsiteY4" fmla="*/ 0 h 1146482"/>
              <a:gd name="connsiteX0" fmla="*/ 702128 w 2860877"/>
              <a:gd name="connsiteY0" fmla="*/ 0 h 1146482"/>
              <a:gd name="connsiteX1" fmla="*/ 2860877 w 2860877"/>
              <a:gd name="connsiteY1" fmla="*/ 342900 h 1146482"/>
              <a:gd name="connsiteX2" fmla="*/ 1629998 w 2860877"/>
              <a:gd name="connsiteY2" fmla="*/ 1146482 h 1146482"/>
              <a:gd name="connsiteX3" fmla="*/ 0 w 2860877"/>
              <a:gd name="connsiteY3" fmla="*/ 770925 h 1146482"/>
              <a:gd name="connsiteX4" fmla="*/ 702128 w 2860877"/>
              <a:gd name="connsiteY4" fmla="*/ 0 h 1146482"/>
              <a:gd name="connsiteX0" fmla="*/ 702128 w 2860877"/>
              <a:gd name="connsiteY0" fmla="*/ 0 h 1260782"/>
              <a:gd name="connsiteX1" fmla="*/ 2860877 w 2860877"/>
              <a:gd name="connsiteY1" fmla="*/ 342900 h 1260782"/>
              <a:gd name="connsiteX2" fmla="*/ 1447644 w 2860877"/>
              <a:gd name="connsiteY2" fmla="*/ 1260782 h 1260782"/>
              <a:gd name="connsiteX3" fmla="*/ 0 w 2860877"/>
              <a:gd name="connsiteY3" fmla="*/ 770925 h 1260782"/>
              <a:gd name="connsiteX4" fmla="*/ 702128 w 2860877"/>
              <a:gd name="connsiteY4" fmla="*/ 0 h 1260782"/>
              <a:gd name="connsiteX0" fmla="*/ 1044040 w 3202789"/>
              <a:gd name="connsiteY0" fmla="*/ 0 h 1260782"/>
              <a:gd name="connsiteX1" fmla="*/ 3202789 w 3202789"/>
              <a:gd name="connsiteY1" fmla="*/ 342900 h 1260782"/>
              <a:gd name="connsiteX2" fmla="*/ 1789556 w 3202789"/>
              <a:gd name="connsiteY2" fmla="*/ 1260782 h 1260782"/>
              <a:gd name="connsiteX3" fmla="*/ 0 w 3202789"/>
              <a:gd name="connsiteY3" fmla="*/ 950539 h 1260782"/>
              <a:gd name="connsiteX4" fmla="*/ 1044040 w 3202789"/>
              <a:gd name="connsiteY4" fmla="*/ 0 h 126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89" h="1260782">
                <a:moveTo>
                  <a:pt x="1044040" y="0"/>
                </a:moveTo>
                <a:lnTo>
                  <a:pt x="3202789" y="342900"/>
                </a:lnTo>
                <a:lnTo>
                  <a:pt x="1789556" y="1260782"/>
                </a:lnTo>
                <a:lnTo>
                  <a:pt x="0" y="950539"/>
                </a:lnTo>
                <a:lnTo>
                  <a:pt x="1044040" y="0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  <a:shade val="30000"/>
                  <a:satMod val="115000"/>
                </a:sysClr>
              </a:gs>
              <a:gs pos="71000">
                <a:sysClr val="window" lastClr="FFFFFF">
                  <a:alpha val="0"/>
                </a:sys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右箭头 10"/>
          <p:cNvSpPr/>
          <p:nvPr/>
        </p:nvSpPr>
        <p:spPr>
          <a:xfrm>
            <a:off x="2405063" y="1357313"/>
            <a:ext cx="1266825" cy="763587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solidFill>
            <a:srgbClr val="CCCCCC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15" name="矩形 20"/>
          <p:cNvSpPr>
            <a:spLocks noChangeArrowheads="1"/>
          </p:cNvSpPr>
          <p:nvPr/>
        </p:nvSpPr>
        <p:spPr bwMode="auto">
          <a:xfrm>
            <a:off x="4429125" y="3500438"/>
            <a:ext cx="856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6" name="矩形 21"/>
          <p:cNvSpPr>
            <a:spLocks noChangeArrowheads="1"/>
          </p:cNvSpPr>
          <p:nvPr/>
        </p:nvSpPr>
        <p:spPr bwMode="auto">
          <a:xfrm>
            <a:off x="4073525" y="2571750"/>
            <a:ext cx="2202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Deux Propositions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8" name="矩形 21"/>
          <p:cNvSpPr>
            <a:spLocks noChangeArrowheads="1"/>
          </p:cNvSpPr>
          <p:nvPr/>
        </p:nvSpPr>
        <p:spPr bwMode="auto">
          <a:xfrm>
            <a:off x="3714750" y="1630363"/>
            <a:ext cx="155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zh-CN" dirty="0" smtClean="0">
                <a:latin typeface="微软雅黑" pitchFamily="34" charset="-122"/>
                <a:ea typeface="微软雅黑" pitchFamily="34" charset="-122"/>
              </a:rPr>
              <a:t>Avancement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9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1. swarm + consul + overlay network + haproxy</a:t>
            </a:r>
          </a:p>
          <a:p>
            <a:r>
              <a:rPr lang="fr-FR" altLang="zh-CN" dirty="0" smtClean="0"/>
              <a:t>2. swarm + consul + </a:t>
            </a:r>
            <a:r>
              <a:rPr lang="fr-FR" altLang="zh-CN" dirty="0"/>
              <a:t>overlay network + </a:t>
            </a:r>
            <a:r>
              <a:rPr lang="fr-FR" altLang="zh-CN" dirty="0" smtClean="0"/>
              <a:t>registrator + haproxy + consul-template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Deux</a:t>
            </a:r>
            <a:r>
              <a:rPr lang="fr-FR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fr-FR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propositions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71" y="813200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5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/>
              <a:t>swarm </a:t>
            </a:r>
          </a:p>
          <a:p>
            <a:r>
              <a:rPr lang="fr-FR" altLang="zh-CN" sz="2400" dirty="0"/>
              <a:t>c</a:t>
            </a:r>
            <a:r>
              <a:rPr lang="fr-FR" altLang="zh-CN" sz="2400" dirty="0" smtClean="0"/>
              <a:t>onsul</a:t>
            </a:r>
          </a:p>
          <a:p>
            <a:r>
              <a:rPr lang="fr-FR" altLang="zh-CN" sz="2400" dirty="0"/>
              <a:t>o</a:t>
            </a:r>
            <a:r>
              <a:rPr lang="fr-FR" altLang="zh-CN" sz="2400" dirty="0" smtClean="0"/>
              <a:t>verlay network</a:t>
            </a:r>
          </a:p>
          <a:p>
            <a:r>
              <a:rPr lang="fr-FR" altLang="zh-CN" sz="2400" dirty="0"/>
              <a:t>h</a:t>
            </a:r>
            <a:r>
              <a:rPr lang="fr-FR" altLang="zh-CN" sz="2400" dirty="0" smtClean="0"/>
              <a:t>aproxy</a:t>
            </a:r>
          </a:p>
          <a:p>
            <a:r>
              <a:rPr lang="fr-FR" altLang="zh-CN" sz="2400" dirty="0"/>
              <a:t>m</a:t>
            </a:r>
            <a:r>
              <a:rPr lang="fr-FR" altLang="zh-CN" sz="2400" dirty="0" smtClean="0"/>
              <a:t>osca</a:t>
            </a:r>
          </a:p>
          <a:p>
            <a:r>
              <a:rPr lang="fr-FR" altLang="zh-CN" sz="2400" dirty="0" smtClean="0"/>
              <a:t>mongodb</a:t>
            </a:r>
            <a:endParaRPr lang="fr-FR" altLang="zh-CN" sz="2400" dirty="0"/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4768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7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Première proposition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2736304" cy="4572000"/>
          </a:xfrm>
        </p:spPr>
        <p:txBody>
          <a:bodyPr>
            <a:normAutofit/>
          </a:bodyPr>
          <a:lstStyle/>
          <a:p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Docker cluster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Swarm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CN" sz="2400" dirty="0" smtClean="0">
                <a:solidFill>
                  <a:schemeClr val="tx2">
                    <a:lumMod val="75000"/>
                  </a:schemeClr>
                </a:solidFill>
              </a:rPr>
              <a:t>Discovery service: Consul</a:t>
            </a:r>
          </a:p>
          <a:p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96" y="734716"/>
            <a:ext cx="409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4"/>
            <a:ext cx="55054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2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6738</TotalTime>
  <Words>344</Words>
  <Application>Microsoft Office PowerPoint</Application>
  <PresentationFormat>全屏显示(4:3)</PresentationFormat>
  <Paragraphs>135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纸张</vt:lpstr>
      <vt:lpstr>PowerPoint 演示文稿</vt:lpstr>
      <vt:lpstr>PowerPoint 演示文稿</vt:lpstr>
      <vt:lpstr>PowerPoint 演示文稿</vt:lpstr>
      <vt:lpstr>Avancement</vt:lpstr>
      <vt:lpstr>PowerPoint 演示文稿</vt:lpstr>
      <vt:lpstr>PowerPoint 演示文稿</vt:lpstr>
      <vt:lpstr>Deux propositions</vt:lpstr>
      <vt:lpstr>Première proposition</vt:lpstr>
      <vt:lpstr>Première proposition</vt:lpstr>
      <vt:lpstr>Première proposition</vt:lpstr>
      <vt:lpstr>Première proposition</vt:lpstr>
      <vt:lpstr>Première proposition</vt:lpstr>
      <vt:lpstr>Première proposition</vt:lpstr>
      <vt:lpstr>Première proposition</vt:lpstr>
      <vt:lpstr>Première proposition</vt:lpstr>
      <vt:lpstr>Deuxième proposition</vt:lpstr>
      <vt:lpstr>Deuxième proposition</vt:lpstr>
      <vt:lpstr>Deuxième proposition</vt:lpstr>
      <vt:lpstr>PowerPoint 演示文稿</vt:lpstr>
      <vt:lpstr>PowerPoint 演示文稿</vt:lpstr>
      <vt:lpstr>Demo</vt:lpstr>
      <vt:lpstr>PowerPoint 演示文稿</vt:lpstr>
      <vt:lpstr>Merci à tous!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Edgar Lee</cp:lastModifiedBy>
  <cp:revision>369</cp:revision>
  <dcterms:created xsi:type="dcterms:W3CDTF">2013-10-30T09:04:50Z</dcterms:created>
  <dcterms:modified xsi:type="dcterms:W3CDTF">2016-02-10T23:24:15Z</dcterms:modified>
</cp:coreProperties>
</file>