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ger Edgar FRD XAHDH13" userId="bc3d4c67-dcc3-408b-96f7-613e0dfa2b90" providerId="ADAL" clId="{79BD820F-1F36-4D66-88DF-D8A4B770C40A}"/>
    <pc:docChg chg="modSld">
      <pc:chgData name="Merger Edgar FRD XAHDH13" userId="bc3d4c67-dcc3-408b-96f7-613e0dfa2b90" providerId="ADAL" clId="{79BD820F-1F36-4D66-88DF-D8A4B770C40A}" dt="2024-11-15T21:28:37.960" v="0" actId="692"/>
      <pc:docMkLst>
        <pc:docMk/>
      </pc:docMkLst>
      <pc:sldChg chg="modSp mod">
        <pc:chgData name="Merger Edgar FRD XAHDH13" userId="bc3d4c67-dcc3-408b-96f7-613e0dfa2b90" providerId="ADAL" clId="{79BD820F-1F36-4D66-88DF-D8A4B770C40A}" dt="2024-11-15T21:28:37.960" v="0" actId="692"/>
        <pc:sldMkLst>
          <pc:docMk/>
          <pc:sldMk cId="184967413" sldId="257"/>
        </pc:sldMkLst>
        <pc:cxnChg chg="mod">
          <ac:chgData name="Merger Edgar FRD XAHDH13" userId="bc3d4c67-dcc3-408b-96f7-613e0dfa2b90" providerId="ADAL" clId="{79BD820F-1F36-4D66-88DF-D8A4B770C40A}" dt="2024-11-15T21:28:37.960" v="0" actId="692"/>
          <ac:cxnSpMkLst>
            <pc:docMk/>
            <pc:sldMk cId="184967413" sldId="257"/>
            <ac:cxnSpMk id="35" creationId="{F51FD2DA-7F8B-CD83-F3D0-938F7242F77A}"/>
          </ac:cxnSpMkLst>
        </pc:cxnChg>
        <pc:cxnChg chg="mod">
          <ac:chgData name="Merger Edgar FRD XAHDH13" userId="bc3d4c67-dcc3-408b-96f7-613e0dfa2b90" providerId="ADAL" clId="{79BD820F-1F36-4D66-88DF-D8A4B770C40A}" dt="2024-11-15T21:28:37.960" v="0" actId="692"/>
          <ac:cxnSpMkLst>
            <pc:docMk/>
            <pc:sldMk cId="184967413" sldId="257"/>
            <ac:cxnSpMk id="37" creationId="{31F4F60D-2961-3F24-A2E5-0046694BBF59}"/>
          </ac:cxnSpMkLst>
        </pc:cxnChg>
        <pc:cxnChg chg="mod">
          <ac:chgData name="Merger Edgar FRD XAHDH13" userId="bc3d4c67-dcc3-408b-96f7-613e0dfa2b90" providerId="ADAL" clId="{79BD820F-1F36-4D66-88DF-D8A4B770C40A}" dt="2024-11-15T21:28:37.960" v="0" actId="692"/>
          <ac:cxnSpMkLst>
            <pc:docMk/>
            <pc:sldMk cId="184967413" sldId="257"/>
            <ac:cxnSpMk id="41" creationId="{7388123D-AFFF-4BB3-C424-3DAAFE76C5E1}"/>
          </ac:cxnSpMkLst>
        </pc:cxnChg>
        <pc:cxnChg chg="mod">
          <ac:chgData name="Merger Edgar FRD XAHDH13" userId="bc3d4c67-dcc3-408b-96f7-613e0dfa2b90" providerId="ADAL" clId="{79BD820F-1F36-4D66-88DF-D8A4B770C40A}" dt="2024-11-15T21:28:37.960" v="0" actId="692"/>
          <ac:cxnSpMkLst>
            <pc:docMk/>
            <pc:sldMk cId="184967413" sldId="257"/>
            <ac:cxnSpMk id="48" creationId="{528BFE1B-251C-68B3-F40F-AA9FA82A14E9}"/>
          </ac:cxnSpMkLst>
        </pc:cxnChg>
        <pc:cxnChg chg="mod">
          <ac:chgData name="Merger Edgar FRD XAHDH13" userId="bc3d4c67-dcc3-408b-96f7-613e0dfa2b90" providerId="ADAL" clId="{79BD820F-1F36-4D66-88DF-D8A4B770C40A}" dt="2024-11-15T21:28:37.960" v="0" actId="692"/>
          <ac:cxnSpMkLst>
            <pc:docMk/>
            <pc:sldMk cId="184967413" sldId="257"/>
            <ac:cxnSpMk id="50" creationId="{51997A0B-4A34-87FA-8BD0-CB80F54DB396}"/>
          </ac:cxnSpMkLst>
        </pc:cxnChg>
        <pc:cxnChg chg="mod">
          <ac:chgData name="Merger Edgar FRD XAHDH13" userId="bc3d4c67-dcc3-408b-96f7-613e0dfa2b90" providerId="ADAL" clId="{79BD820F-1F36-4D66-88DF-D8A4B770C40A}" dt="2024-11-15T21:28:37.960" v="0" actId="692"/>
          <ac:cxnSpMkLst>
            <pc:docMk/>
            <pc:sldMk cId="184967413" sldId="257"/>
            <ac:cxnSpMk id="53" creationId="{26DAB490-54B1-2547-6416-DBB061C6FDC4}"/>
          </ac:cxnSpMkLst>
        </pc:cxnChg>
      </pc:sldChg>
    </pc:docChg>
  </pc:docChgLst>
  <pc:docChgLst>
    <pc:chgData name="Merger Edgar FRD XAHDH13" userId="bc3d4c67-dcc3-408b-96f7-613e0dfa2b90" providerId="ADAL" clId="{8CCFB948-0FBF-4D91-ADDF-3D13928C3A05}"/>
    <pc:docChg chg="custSel modSld">
      <pc:chgData name="Merger Edgar FRD XAHDH13" userId="bc3d4c67-dcc3-408b-96f7-613e0dfa2b90" providerId="ADAL" clId="{8CCFB948-0FBF-4D91-ADDF-3D13928C3A05}" dt="2024-11-14T15:51:52.561" v="24" actId="14100"/>
      <pc:docMkLst>
        <pc:docMk/>
      </pc:docMkLst>
      <pc:sldChg chg="addSp delSp modSp mod">
        <pc:chgData name="Merger Edgar FRD XAHDH13" userId="bc3d4c67-dcc3-408b-96f7-613e0dfa2b90" providerId="ADAL" clId="{8CCFB948-0FBF-4D91-ADDF-3D13928C3A05}" dt="2024-11-14T15:51:52.561" v="24" actId="14100"/>
        <pc:sldMkLst>
          <pc:docMk/>
          <pc:sldMk cId="184967413" sldId="257"/>
        </pc:sldMkLst>
        <pc:spChg chg="mod">
          <ac:chgData name="Merger Edgar FRD XAHDH13" userId="bc3d4c67-dcc3-408b-96f7-613e0dfa2b90" providerId="ADAL" clId="{8CCFB948-0FBF-4D91-ADDF-3D13928C3A05}" dt="2024-11-14T15:50:40.584" v="11" actId="20577"/>
          <ac:spMkLst>
            <pc:docMk/>
            <pc:sldMk cId="184967413" sldId="257"/>
            <ac:spMk id="29" creationId="{7C136D46-FE49-2D68-5FA7-853243FC786A}"/>
          </ac:spMkLst>
        </pc:spChg>
        <pc:spChg chg="mod">
          <ac:chgData name="Merger Edgar FRD XAHDH13" userId="bc3d4c67-dcc3-408b-96f7-613e0dfa2b90" providerId="ADAL" clId="{8CCFB948-0FBF-4D91-ADDF-3D13928C3A05}" dt="2024-11-14T15:50:37.384" v="5" actId="20577"/>
          <ac:spMkLst>
            <pc:docMk/>
            <pc:sldMk cId="184967413" sldId="257"/>
            <ac:spMk id="39" creationId="{C647F991-2DB1-7E3C-15C9-48957F88C525}"/>
          </ac:spMkLst>
        </pc:spChg>
        <pc:picChg chg="add del mod">
          <ac:chgData name="Merger Edgar FRD XAHDH13" userId="bc3d4c67-dcc3-408b-96f7-613e0dfa2b90" providerId="ADAL" clId="{8CCFB948-0FBF-4D91-ADDF-3D13928C3A05}" dt="2024-11-14T15:51:46.059" v="19" actId="478"/>
          <ac:picMkLst>
            <pc:docMk/>
            <pc:sldMk cId="184967413" sldId="257"/>
            <ac:picMk id="5" creationId="{7556CCBD-89DA-FDC9-FF45-EC82A34E7238}"/>
          </ac:picMkLst>
        </pc:picChg>
        <pc:picChg chg="add mod">
          <ac:chgData name="Merger Edgar FRD XAHDH13" userId="bc3d4c67-dcc3-408b-96f7-613e0dfa2b90" providerId="ADAL" clId="{8CCFB948-0FBF-4D91-ADDF-3D13928C3A05}" dt="2024-11-14T15:51:52.561" v="24" actId="14100"/>
          <ac:picMkLst>
            <pc:docMk/>
            <pc:sldMk cId="184967413" sldId="257"/>
            <ac:picMk id="7" creationId="{A2C33A97-D601-C4C5-E340-25867BFACC07}"/>
          </ac:picMkLst>
        </pc:picChg>
        <pc:picChg chg="del mod">
          <ac:chgData name="Merger Edgar FRD XAHDH13" userId="bc3d4c67-dcc3-408b-96f7-613e0dfa2b90" providerId="ADAL" clId="{8CCFB948-0FBF-4D91-ADDF-3D13928C3A05}" dt="2024-11-14T15:51:12.488" v="15" actId="478"/>
          <ac:picMkLst>
            <pc:docMk/>
            <pc:sldMk cId="184967413" sldId="257"/>
            <ac:picMk id="31" creationId="{040844AA-E79B-1770-FF18-2B01FD25E2EB}"/>
          </ac:picMkLst>
        </pc:picChg>
      </pc:sldChg>
    </pc:docChg>
  </pc:docChgLst>
  <pc:docChgLst>
    <pc:chgData name="Merger Edgar FRD XAHDH13" userId="bc3d4c67-dcc3-408b-96f7-613e0dfa2b90" providerId="ADAL" clId="{A4A14B04-6153-4870-B6D7-1BA9CA47C008}"/>
    <pc:docChg chg="custSel modSld">
      <pc:chgData name="Merger Edgar FRD XAHDH13" userId="bc3d4c67-dcc3-408b-96f7-613e0dfa2b90" providerId="ADAL" clId="{A4A14B04-6153-4870-B6D7-1BA9CA47C008}" dt="2024-11-14T16:36:42.464" v="27" actId="1076"/>
      <pc:docMkLst>
        <pc:docMk/>
      </pc:docMkLst>
      <pc:sldChg chg="addSp delSp modSp mod">
        <pc:chgData name="Merger Edgar FRD XAHDH13" userId="bc3d4c67-dcc3-408b-96f7-613e0dfa2b90" providerId="ADAL" clId="{A4A14B04-6153-4870-B6D7-1BA9CA47C008}" dt="2024-11-14T16:36:42.464" v="27" actId="1076"/>
        <pc:sldMkLst>
          <pc:docMk/>
          <pc:sldMk cId="184967413" sldId="257"/>
        </pc:sldMkLst>
        <pc:spChg chg="mod">
          <ac:chgData name="Merger Edgar FRD XAHDH13" userId="bc3d4c67-dcc3-408b-96f7-613e0dfa2b90" providerId="ADAL" clId="{A4A14B04-6153-4870-B6D7-1BA9CA47C008}" dt="2024-11-14T16:36:16.487" v="19" actId="20577"/>
          <ac:spMkLst>
            <pc:docMk/>
            <pc:sldMk cId="184967413" sldId="257"/>
            <ac:spMk id="29" creationId="{7C136D46-FE49-2D68-5FA7-853243FC786A}"/>
          </ac:spMkLst>
        </pc:spChg>
        <pc:spChg chg="mod">
          <ac:chgData name="Merger Edgar FRD XAHDH13" userId="bc3d4c67-dcc3-408b-96f7-613e0dfa2b90" providerId="ADAL" clId="{A4A14B04-6153-4870-B6D7-1BA9CA47C008}" dt="2024-11-14T16:36:12.265" v="12" actId="20577"/>
          <ac:spMkLst>
            <pc:docMk/>
            <pc:sldMk cId="184967413" sldId="257"/>
            <ac:spMk id="39" creationId="{C647F991-2DB1-7E3C-15C9-48957F88C525}"/>
          </ac:spMkLst>
        </pc:spChg>
        <pc:picChg chg="add mod">
          <ac:chgData name="Merger Edgar FRD XAHDH13" userId="bc3d4c67-dcc3-408b-96f7-613e0dfa2b90" providerId="ADAL" clId="{A4A14B04-6153-4870-B6D7-1BA9CA47C008}" dt="2024-11-14T16:36:42.464" v="27" actId="1076"/>
          <ac:picMkLst>
            <pc:docMk/>
            <pc:sldMk cId="184967413" sldId="257"/>
            <ac:picMk id="5" creationId="{0D854985-C422-24AD-FC08-E8CEAD0A24CC}"/>
          </ac:picMkLst>
        </pc:picChg>
        <pc:picChg chg="del">
          <ac:chgData name="Merger Edgar FRD XAHDH13" userId="bc3d4c67-dcc3-408b-96f7-613e0dfa2b90" providerId="ADAL" clId="{A4A14B04-6153-4870-B6D7-1BA9CA47C008}" dt="2024-11-14T16:36:39.488" v="26" actId="478"/>
          <ac:picMkLst>
            <pc:docMk/>
            <pc:sldMk cId="184967413" sldId="257"/>
            <ac:picMk id="7" creationId="{A2C33A97-D601-C4C5-E340-25867BFACC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3C7DE-10A3-9DAD-6771-B71448BF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5305B7-3039-E57D-8D65-7095C45E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CCBDE5-8298-3DC3-E0A3-40C3DF41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B40D12-E35F-93E6-E2FA-EC56B69B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5FB70-4466-541C-592E-DE8CB89F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2FC49-D227-13D5-9389-C48DE401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B71084-A7E7-4DF0-A4B9-F2BCA584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508D8-904F-8017-2888-136F951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CAB0-1359-9E79-A6D8-6F654A6F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8DC03F-E4A7-9F05-A1D9-B59B0112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766428-4544-EAB6-7F27-45B5E938F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EA6AA7-3862-EDDE-5E12-BFF7F9FC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3F1018-BC63-55E4-18B4-12CB1F72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07761-7934-CE3A-1AAC-232F8DCB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607D8-5E8D-CECD-115F-1C39B9F7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6337A-2BB8-56E1-3BA9-E46CBDB4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6ECD8-3780-E29B-6A9D-EE52F723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B4BFE-AF1A-9E91-6E9B-17F92486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D7181-4FB6-FD21-F438-FB89A857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0EA76-4BE8-60CB-22AD-319B41C3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37942-F205-6BF9-4133-A19C1CFF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56A2FE-4AA0-953B-9501-033BDD77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C281FC-4458-70A4-60FD-8AA19E23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FED16-0168-99B8-6BBC-7272E7C9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02EC6-22F1-F505-68D2-B14C2599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1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69F5A-2EB6-7476-5539-2A727DAE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765DC-B8F1-1961-3096-5D7CB4F3D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30A266-EABA-BA03-C7BE-CB6B1C6A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7B43A1-10FF-3FAC-8960-5EB5194D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DA005F-C399-4CA4-F86A-BBC191D3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ACA446-BA10-565C-E5DA-215D254F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570F2-A890-40DB-ED87-84DCDF0A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456525-DE03-24DF-2DD2-B725A39B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13E68-ADFD-C274-FA67-F72A2AA45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BFDF50-71B8-FFE5-7659-34D91F17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949C10-EE6E-C4BF-6AB4-1E9E10BB0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8F0582-2A7B-E0B1-14BD-136F3BC1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F94895-B55D-36BE-0513-A6EABD3B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2D6088-E1AA-3339-FBF7-EEAC9420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4145C-30B8-A5F2-B8A3-FEAF1375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CFA7EA-8727-F61F-B703-E2E4261F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1F1A57-C433-CC2B-F490-1AF98CB4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7D8A4-17C5-DE76-66D6-599AA733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0234A0-58F2-6907-7C3C-2D9DC700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0E5949-A4D0-FFC9-E876-AAC01248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7AB05-CEC0-CC07-EB65-42D1FD3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520BF-2D2D-4F07-5D10-03972A8B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2D0F4-DB76-429E-E2E2-AD50B798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D82F2F-E3FA-1360-EECF-2F5CE2113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D4B59F-1450-708B-47DB-866025D2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ED32C-96F3-931B-9865-A2DFC0EF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7C8E5E-D052-F3D5-CA8D-EADBF28D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512AA-B849-6967-F850-5FDAD2F0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41B70A-DD00-0084-36D5-DCA1F90FC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6FC8D4-D737-BC87-7855-5B9AEF55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DC7F58-DFDD-6B8C-9F0C-B47F1A4E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BD4B66-AB15-2EA6-2EA7-E12FCB8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8AE9A4-7C8E-C26F-F0E3-EC78C04E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B39098-7FB2-5729-A879-B067F0EE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CF2FE-E02D-1FA1-DFB5-CA7EC6A0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23BEB-0776-176C-7D0B-B7C9A4216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39CF-EE00-AEEA-B4B0-24EBEC1FA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3A65C-A534-8E4E-5E16-F7852120F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656EA-B4B1-384D-1302-48B5F18C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9E47F-8AE7-D821-0F5A-55832B6B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C136D46-FE49-2D68-5FA7-853243FC786A}"/>
              </a:ext>
            </a:extLst>
          </p:cNvPr>
          <p:cNvSpPr/>
          <p:nvPr/>
        </p:nvSpPr>
        <p:spPr>
          <a:xfrm>
            <a:off x="7512206" y="2204655"/>
            <a:ext cx="1012531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latin typeface="Tahoma"/>
                <a:cs typeface="Tahoma" pitchFamily="34" charset="0"/>
              </a:rPr>
              <a:t>Xpedition Fablink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0D9A49B-1E49-0D97-E687-AC7B4D629445}"/>
              </a:ext>
            </a:extLst>
          </p:cNvPr>
          <p:cNvSpPr/>
          <p:nvPr/>
        </p:nvSpPr>
        <p:spPr>
          <a:xfrm>
            <a:off x="654129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pywin32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2" name="Picture 2" descr="Python (programming language) - Wikipedia">
            <a:extLst>
              <a:ext uri="{FF2B5EF4-FFF2-40B4-BE49-F238E27FC236}">
                <a16:creationId xmlns:a16="http://schemas.microsoft.com/office/drawing/2014/main" id="{C5F786F8-4B40-2347-3679-A07094BB7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65" y="496391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2E0AED4E-5AA1-6421-1BAE-2DFD698A069B}"/>
              </a:ext>
            </a:extLst>
          </p:cNvPr>
          <p:cNvSpPr/>
          <p:nvPr/>
        </p:nvSpPr>
        <p:spPr>
          <a:xfrm>
            <a:off x="917994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COM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08D2FB99-FDAB-48B7-D350-41E9BD4E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749" y="4912578"/>
            <a:ext cx="445378" cy="4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51FD2DA-7F8B-CD83-F3D0-938F7242F77A}"/>
              </a:ext>
            </a:extLst>
          </p:cNvPr>
          <p:cNvCxnSpPr>
            <a:cxnSpLocks/>
            <a:stCxn id="29" idx="3"/>
            <a:endCxn id="33" idx="0"/>
          </p:cNvCxnSpPr>
          <p:nvPr/>
        </p:nvCxnSpPr>
        <p:spPr>
          <a:xfrm>
            <a:off x="8524737" y="2574876"/>
            <a:ext cx="1054426" cy="1875459"/>
          </a:xfrm>
          <a:prstGeom prst="bentConnector2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AC60237-17F5-328C-B2BE-E84EED897634}"/>
              </a:ext>
            </a:extLst>
          </p:cNvPr>
          <p:cNvSpPr txBox="1"/>
          <p:nvPr/>
        </p:nvSpPr>
        <p:spPr>
          <a:xfrm>
            <a:off x="9593405" y="3811941"/>
            <a:ext cx="52578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expose 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1F4F60D-2961-3F24-A2E5-0046694BBF59}"/>
              </a:ext>
            </a:extLst>
          </p:cNvPr>
          <p:cNvCxnSpPr>
            <a:stCxn id="33" idx="1"/>
            <a:endCxn id="30" idx="3"/>
          </p:cNvCxnSpPr>
          <p:nvPr/>
        </p:nvCxnSpPr>
        <p:spPr>
          <a:xfrm flipH="1">
            <a:off x="7339727" y="4820556"/>
            <a:ext cx="1840222" cy="0"/>
          </a:xfrm>
          <a:prstGeom prst="straightConnector1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E96C041-3DB4-A02B-1EAD-9316473E4F71}"/>
              </a:ext>
            </a:extLst>
          </p:cNvPr>
          <p:cNvSpPr txBox="1"/>
          <p:nvPr/>
        </p:nvSpPr>
        <p:spPr>
          <a:xfrm>
            <a:off x="7939909" y="4634427"/>
            <a:ext cx="7373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access 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647F991-2DB1-7E3C-15C9-48957F88C525}"/>
              </a:ext>
            </a:extLst>
          </p:cNvPr>
          <p:cNvSpPr/>
          <p:nvPr/>
        </p:nvSpPr>
        <p:spPr>
          <a:xfrm>
            <a:off x="2926458" y="4450586"/>
            <a:ext cx="1397925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fablink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_ifc.py</a:t>
            </a:r>
          </a:p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Interface module</a:t>
            </a:r>
          </a:p>
        </p:txBody>
      </p:sp>
      <p:pic>
        <p:nvPicPr>
          <p:cNvPr id="40" name="Picture 2" descr="Python (programming language) - Wikipedia">
            <a:extLst>
              <a:ext uri="{FF2B5EF4-FFF2-40B4-BE49-F238E27FC236}">
                <a16:creationId xmlns:a16="http://schemas.microsoft.com/office/drawing/2014/main" id="{D88FC485-70C5-363B-F50D-BB8B0207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47" y="5067919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7388123D-AFFF-4BB3-C424-3DAAFE76C5E1}"/>
              </a:ext>
            </a:extLst>
          </p:cNvPr>
          <p:cNvCxnSpPr>
            <a:cxnSpLocks/>
            <a:stCxn id="30" idx="1"/>
            <a:endCxn id="39" idx="3"/>
          </p:cNvCxnSpPr>
          <p:nvPr/>
        </p:nvCxnSpPr>
        <p:spPr>
          <a:xfrm rot="10800000" flipV="1">
            <a:off x="4324383" y="4820555"/>
            <a:ext cx="2216916" cy="251"/>
          </a:xfrm>
          <a:prstGeom prst="bentConnector3">
            <a:avLst>
              <a:gd name="adj1" fmla="val 50000"/>
            </a:avLst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1B4A148-093F-EC0E-542E-1DBD5370213B}"/>
              </a:ext>
            </a:extLst>
          </p:cNvPr>
          <p:cNvSpPr txBox="1"/>
          <p:nvPr/>
        </p:nvSpPr>
        <p:spPr>
          <a:xfrm>
            <a:off x="6649264" y="2370827"/>
            <a:ext cx="2292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run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283148A-CC78-691B-0C84-0BDFB7A9CDB5}"/>
              </a:ext>
            </a:extLst>
          </p:cNvPr>
          <p:cNvSpPr txBox="1"/>
          <p:nvPr/>
        </p:nvSpPr>
        <p:spPr>
          <a:xfrm>
            <a:off x="5651038" y="4635890"/>
            <a:ext cx="6043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generate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F1FC152-E602-8430-A215-E6901590B894}"/>
              </a:ext>
            </a:extLst>
          </p:cNvPr>
          <p:cNvSpPr/>
          <p:nvPr/>
        </p:nvSpPr>
        <p:spPr>
          <a:xfrm>
            <a:off x="4385338" y="2207198"/>
            <a:ext cx="1710662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designer_template.py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Custom application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5" name="Picture 2" descr="Python (programming language) - Wikipedia">
            <a:extLst>
              <a:ext uri="{FF2B5EF4-FFF2-40B4-BE49-F238E27FC236}">
                <a16:creationId xmlns:a16="http://schemas.microsoft.com/office/drawing/2014/main" id="{348294E7-8CC8-EBC0-9A36-FFB361FC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45" y="271823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EEC5CD27-DAEF-DFC0-844D-371058E7225F}"/>
              </a:ext>
            </a:extLst>
          </p:cNvPr>
          <p:cNvSpPr/>
          <p:nvPr/>
        </p:nvSpPr>
        <p:spPr>
          <a:xfrm>
            <a:off x="2103588" y="2793646"/>
            <a:ext cx="1397925" cy="110925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Code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Autocompletion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Debug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… 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7" name="Picture 10" descr="Datei Typ vscode - Dateien und Ordner Symbole">
            <a:extLst>
              <a:ext uri="{FF2B5EF4-FFF2-40B4-BE49-F238E27FC236}">
                <a16:creationId xmlns:a16="http://schemas.microsoft.com/office/drawing/2014/main" id="{53574D8C-0B24-11C5-B48C-E52D07B0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35" y="3524201"/>
            <a:ext cx="617709" cy="61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528BFE1B-251C-68B3-F40F-AA9FA82A14E9}"/>
              </a:ext>
            </a:extLst>
          </p:cNvPr>
          <p:cNvCxnSpPr>
            <a:cxnSpLocks/>
            <a:stCxn id="39" idx="1"/>
            <a:endCxn id="46" idx="2"/>
          </p:cNvCxnSpPr>
          <p:nvPr/>
        </p:nvCxnSpPr>
        <p:spPr>
          <a:xfrm rot="10800000">
            <a:off x="2802552" y="3902899"/>
            <a:ext cx="123907" cy="917909"/>
          </a:xfrm>
          <a:prstGeom prst="bentConnector2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218FD4D-D8EA-6E19-F51D-024885892C94}"/>
              </a:ext>
            </a:extLst>
          </p:cNvPr>
          <p:cNvSpPr txBox="1"/>
          <p:nvPr/>
        </p:nvSpPr>
        <p:spPr>
          <a:xfrm>
            <a:off x="2869162" y="3953076"/>
            <a:ext cx="4408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import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51997A0B-4A34-87FA-8BD0-CB80F54DB396}"/>
              </a:ext>
            </a:extLst>
          </p:cNvPr>
          <p:cNvCxnSpPr>
            <a:cxnSpLocks/>
            <a:stCxn id="46" idx="0"/>
            <a:endCxn id="44" idx="1"/>
          </p:cNvCxnSpPr>
          <p:nvPr/>
        </p:nvCxnSpPr>
        <p:spPr>
          <a:xfrm rot="5400000" flipH="1" flipV="1">
            <a:off x="3485831" y="1894140"/>
            <a:ext cx="216227" cy="1582787"/>
          </a:xfrm>
          <a:prstGeom prst="bentConnector2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7A8C4AA-AF80-FB57-E841-B8A6F94D6888}"/>
              </a:ext>
            </a:extLst>
          </p:cNvPr>
          <p:cNvSpPr txBox="1"/>
          <p:nvPr/>
        </p:nvSpPr>
        <p:spPr>
          <a:xfrm>
            <a:off x="3463649" y="2390210"/>
            <a:ext cx="3206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277D4A9A-5B9C-0C6D-2B2A-56027617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23" y="3687704"/>
            <a:ext cx="553243" cy="5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6DAB490-54B1-2547-6416-DBB061C6FDC4}"/>
              </a:ext>
            </a:extLst>
          </p:cNvPr>
          <p:cNvCxnSpPr>
            <a:stCxn id="44" idx="3"/>
            <a:endCxn id="29" idx="1"/>
          </p:cNvCxnSpPr>
          <p:nvPr/>
        </p:nvCxnSpPr>
        <p:spPr>
          <a:xfrm flipV="1">
            <a:off x="6096000" y="2574876"/>
            <a:ext cx="1416206" cy="2543"/>
          </a:xfrm>
          <a:prstGeom prst="bentConnector3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D854985-C422-24AD-FC08-E8CEAD0A2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731" y="2757741"/>
            <a:ext cx="533922" cy="5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Tahoma</vt:lpstr>
      <vt:lpstr>Office</vt:lpstr>
      <vt:lpstr>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Merger Edgar FRD XAHDH13</dc:creator>
  <cp:lastModifiedBy>Merger Edgar FRD XAHDH13</cp:lastModifiedBy>
  <cp:revision>1</cp:revision>
  <dcterms:created xsi:type="dcterms:W3CDTF">2024-11-14T15:28:49Z</dcterms:created>
  <dcterms:modified xsi:type="dcterms:W3CDTF">2024-11-15T21:29:16Z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2024-11-14T15:41:39Z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3e62d54e-dc62-4f71-8901-7a035d27c10f</vt:lpwstr>
  </property>
  <property fmtid="{D5CDD505-2E9C-101B-9397-08002B2CF9AE}" pid="8" name="MSIP_Label_7294a1c8-9899-41e7-8f6e-8b1b3c79592a_ContentBits">
    <vt:lpwstr>0</vt:lpwstr>
  </property>
</Properties>
</file>