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ger Edgar FRD XAHDH13" userId="bc3d4c67-dcc3-408b-96f7-613e0dfa2b90" providerId="ADAL" clId="{8CCFB948-0FBF-4D91-ADDF-3D13928C3A05}"/>
    <pc:docChg chg="custSel modSld">
      <pc:chgData name="Merger Edgar FRD XAHDH13" userId="bc3d4c67-dcc3-408b-96f7-613e0dfa2b90" providerId="ADAL" clId="{8CCFB948-0FBF-4D91-ADDF-3D13928C3A05}" dt="2024-11-14T15:51:52.561" v="24" actId="14100"/>
      <pc:docMkLst>
        <pc:docMk/>
      </pc:docMkLst>
      <pc:sldChg chg="addSp delSp modSp mod">
        <pc:chgData name="Merger Edgar FRD XAHDH13" userId="bc3d4c67-dcc3-408b-96f7-613e0dfa2b90" providerId="ADAL" clId="{8CCFB948-0FBF-4D91-ADDF-3D13928C3A05}" dt="2024-11-14T15:51:52.561" v="24" actId="14100"/>
        <pc:sldMkLst>
          <pc:docMk/>
          <pc:sldMk cId="184967413" sldId="257"/>
        </pc:sldMkLst>
        <pc:spChg chg="mod">
          <ac:chgData name="Merger Edgar FRD XAHDH13" userId="bc3d4c67-dcc3-408b-96f7-613e0dfa2b90" providerId="ADAL" clId="{8CCFB948-0FBF-4D91-ADDF-3D13928C3A05}" dt="2024-11-14T15:50:40.584" v="11" actId="20577"/>
          <ac:spMkLst>
            <pc:docMk/>
            <pc:sldMk cId="184967413" sldId="257"/>
            <ac:spMk id="29" creationId="{7C136D46-FE49-2D68-5FA7-853243FC786A}"/>
          </ac:spMkLst>
        </pc:spChg>
        <pc:spChg chg="mod">
          <ac:chgData name="Merger Edgar FRD XAHDH13" userId="bc3d4c67-dcc3-408b-96f7-613e0dfa2b90" providerId="ADAL" clId="{8CCFB948-0FBF-4D91-ADDF-3D13928C3A05}" dt="2024-11-14T15:50:37.384" v="5" actId="20577"/>
          <ac:spMkLst>
            <pc:docMk/>
            <pc:sldMk cId="184967413" sldId="257"/>
            <ac:spMk id="39" creationId="{C647F991-2DB1-7E3C-15C9-48957F88C525}"/>
          </ac:spMkLst>
        </pc:spChg>
        <pc:picChg chg="add del mod">
          <ac:chgData name="Merger Edgar FRD XAHDH13" userId="bc3d4c67-dcc3-408b-96f7-613e0dfa2b90" providerId="ADAL" clId="{8CCFB948-0FBF-4D91-ADDF-3D13928C3A05}" dt="2024-11-14T15:51:46.059" v="19" actId="478"/>
          <ac:picMkLst>
            <pc:docMk/>
            <pc:sldMk cId="184967413" sldId="257"/>
            <ac:picMk id="5" creationId="{7556CCBD-89DA-FDC9-FF45-EC82A34E7238}"/>
          </ac:picMkLst>
        </pc:picChg>
        <pc:picChg chg="add mod">
          <ac:chgData name="Merger Edgar FRD XAHDH13" userId="bc3d4c67-dcc3-408b-96f7-613e0dfa2b90" providerId="ADAL" clId="{8CCFB948-0FBF-4D91-ADDF-3D13928C3A05}" dt="2024-11-14T15:51:52.561" v="24" actId="14100"/>
          <ac:picMkLst>
            <pc:docMk/>
            <pc:sldMk cId="184967413" sldId="257"/>
            <ac:picMk id="7" creationId="{A2C33A97-D601-C4C5-E340-25867BFACC07}"/>
          </ac:picMkLst>
        </pc:picChg>
        <pc:picChg chg="del mod">
          <ac:chgData name="Merger Edgar FRD XAHDH13" userId="bc3d4c67-dcc3-408b-96f7-613e0dfa2b90" providerId="ADAL" clId="{8CCFB948-0FBF-4D91-ADDF-3D13928C3A05}" dt="2024-11-14T15:51:12.488" v="15" actId="478"/>
          <ac:picMkLst>
            <pc:docMk/>
            <pc:sldMk cId="184967413" sldId="257"/>
            <ac:picMk id="31" creationId="{040844AA-E79B-1770-FF18-2B01FD25E2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C7DE-10A3-9DAD-6771-B71448BF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305B7-3039-E57D-8D65-7095C45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CBDE5-8298-3DC3-E0A3-40C3DF4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40D12-E35F-93E6-E2FA-EC56B69B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5FB70-4466-541C-592E-DE8CB89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FC49-D227-13D5-9389-C48DE401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B71084-A7E7-4DF0-A4B9-F2BCA58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508D8-904F-8017-2888-136F951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CAB0-1359-9E79-A6D8-6F654A6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DC03F-E4A7-9F05-A1D9-B59B011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66428-4544-EAB6-7F27-45B5E93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A6AA7-3862-EDDE-5E12-BFF7F9FC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F1018-BC63-55E4-18B4-12CB1F72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07761-7934-CE3A-1AAC-232F8DCB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607D8-5E8D-CECD-115F-1C39B9F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6337A-2BB8-56E1-3BA9-E46CBDB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6ECD8-3780-E29B-6A9D-EE52F723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B4BFE-AF1A-9E91-6E9B-17F924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D7181-4FB6-FD21-F438-FB89A85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0EA76-4BE8-60CB-22AD-319B41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7942-F205-6BF9-4133-A19C1CF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6A2FE-4AA0-953B-9501-033BDD77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281FC-4458-70A4-60FD-8AA19E23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FED16-0168-99B8-6BBC-7272E7C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02EC6-22F1-F505-68D2-B14C2599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9F5A-2EB6-7476-5539-2A727DA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65DC-B8F1-1961-3096-5D7CB4F3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0A266-EABA-BA03-C7BE-CB6B1C6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B43A1-10FF-3FAC-8960-5EB5194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A005F-C399-4CA4-F86A-BBC191D3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CA446-BA10-565C-E5DA-215D254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570F2-A890-40DB-ED87-84DCDF0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56525-DE03-24DF-2DD2-B725A39B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13E68-ADFD-C274-FA67-F72A2AA4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FDF50-71B8-FFE5-7659-34D91F17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949C10-EE6E-C4BF-6AB4-1E9E10BB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8F0582-2A7B-E0B1-14BD-136F3BC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4895-B55D-36BE-0513-A6EABD3B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D6088-E1AA-3339-FBF7-EEAC942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145C-30B8-A5F2-B8A3-FEAF137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FA7EA-8727-F61F-B703-E2E4261F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F1A57-C433-CC2B-F490-1AF98CB4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7D8A4-17C5-DE76-66D6-599AA73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234A0-58F2-6907-7C3C-2D9DC700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0E5949-A4D0-FFC9-E876-AAC012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7AB05-CEC0-CC07-EB65-42D1FD3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20BF-2D2D-4F07-5D10-03972A8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2D0F4-DB76-429E-E2E2-AD50B798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82F2F-E3FA-1360-EECF-2F5CE211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D4B59F-1450-708B-47DB-866025D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ED32C-96F3-931B-9865-A2DFC0E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C8E5E-D052-F3D5-CA8D-EADBF28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512AA-B849-6967-F850-5FDAD2F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41B70A-DD00-0084-36D5-DCA1F90F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FC8D4-D737-BC87-7855-5B9AEF55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DC7F58-DFDD-6B8C-9F0C-B47F1A4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BD4B66-AB15-2EA6-2EA7-E12FCB8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AE9A4-7C8E-C26F-F0E3-EC78C04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B39098-7FB2-5729-A879-B067F0EE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CF2FE-E02D-1FA1-DFB5-CA7EC6A0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23BEB-0776-176C-7D0B-B7C9A421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39CF-EE00-AEEA-B4B0-24EBEC1F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3A65C-A534-8E4E-5E16-F7852120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latin typeface="Tahoma"/>
                <a:cs typeface="Tahoma" pitchFamily="34" charset="0"/>
              </a:rPr>
              <a:t>Xpedition Layout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layout_ifc.py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2C33A97-D601-C4C5-E340-25867BFAC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210" y="2718234"/>
            <a:ext cx="543308" cy="4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Tahoma</vt:lpstr>
      <vt:lpstr>Office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Merger Edgar FRD XAHDH13</dc:creator>
  <cp:lastModifiedBy>Merger Edgar FRD XAHDH13</cp:lastModifiedBy>
  <cp:revision>1</cp:revision>
  <dcterms:created xsi:type="dcterms:W3CDTF">2024-11-14T15:28:49Z</dcterms:created>
  <dcterms:modified xsi:type="dcterms:W3CDTF">2024-11-14T15:51:54Z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2024-11-14T15:41:39Z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3e62d54e-dc62-4f71-8901-7a035d27c10f</vt:lpwstr>
  </property>
  <property fmtid="{D5CDD505-2E9C-101B-9397-08002B2CF9AE}" pid="8" name="MSIP_Label_7294a1c8-9899-41e7-8f6e-8b1b3c79592a_ContentBits">
    <vt:lpwstr>0</vt:lpwstr>
  </property>
</Properties>
</file>