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Métodos de Ordenamiento y Búsqueda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C000"/>
                </a:solidFill>
              </a:rPr>
              <a:t>Luis Alberto Muñoz Gómez</a:t>
            </a:r>
            <a:endParaRPr lang="es-MX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Shell </a:t>
            </a:r>
            <a:r>
              <a:rPr lang="es-MX" dirty="0" err="1" smtClean="0"/>
              <a:t>Sort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Shell </a:t>
            </a:r>
            <a:r>
              <a:rPr lang="es-MX" dirty="0" err="1" smtClean="0"/>
              <a:t>sort</a:t>
            </a:r>
            <a:r>
              <a:rPr lang="es-MX" dirty="0" smtClean="0"/>
              <a:t> es una generalización del algoritmo por inserción teniendo en cuenta dos observaciones acerca del ordenamiento por inserción: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 smtClean="0"/>
              <a:t>es eficiente si la entrada está “casi ordenada”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 smtClean="0"/>
              <a:t>es ineficiente, en general, porque mueve los valores solo una vez</a:t>
            </a:r>
          </a:p>
          <a:p>
            <a:pPr>
              <a:buNone/>
            </a:pPr>
            <a:r>
              <a:rPr lang="es-MX" dirty="0" smtClean="0"/>
              <a:t> 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Shell </a:t>
            </a:r>
            <a:r>
              <a:rPr lang="es-MX" dirty="0" err="1" smtClean="0"/>
              <a:t>Sort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Shell </a:t>
            </a:r>
            <a:r>
              <a:rPr lang="es-MX" dirty="0" err="1" smtClean="0"/>
              <a:t>sort</a:t>
            </a:r>
            <a:r>
              <a:rPr lang="es-MX" dirty="0" smtClean="0"/>
              <a:t> mejora el algoritmo por inserción comparando elementos separados por un espacio de varias posiciones. </a:t>
            </a:r>
          </a:p>
          <a:p>
            <a:r>
              <a:rPr lang="es-MX" dirty="0" smtClean="0"/>
              <a:t>Esto permite que un elemento haga “pasos más grandes” hacia su posición esperada. Cada vez los pasos son más pequeños. </a:t>
            </a:r>
          </a:p>
          <a:p>
            <a:r>
              <a:rPr lang="es-MX" dirty="0" smtClean="0"/>
              <a:t>El último paso de Shell </a:t>
            </a:r>
            <a:r>
              <a:rPr lang="es-MX" dirty="0" err="1" smtClean="0"/>
              <a:t>sort</a:t>
            </a:r>
            <a:r>
              <a:rPr lang="es-MX" dirty="0" smtClean="0"/>
              <a:t> es un ordenamiento por inserción, pero para entonces, ya está garantizado que los datos del arreglo están casi ordenados.</a:t>
            </a:r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Quick </a:t>
            </a:r>
            <a:r>
              <a:rPr lang="es-MX" dirty="0" err="1" smtClean="0"/>
              <a:t>Sort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Consiste en clasificar el arreglo tomando un valor clave </a:t>
            </a:r>
            <a:r>
              <a:rPr lang="es-MX" i="1" dirty="0" smtClean="0"/>
              <a:t>v</a:t>
            </a:r>
            <a:r>
              <a:rPr lang="es-MX" dirty="0" smtClean="0"/>
              <a:t> como elemento pivote alrededor del cual reorganizar los elementos del arreglo. </a:t>
            </a:r>
          </a:p>
          <a:p>
            <a:r>
              <a:rPr lang="es-MX" dirty="0" smtClean="0"/>
              <a:t>Se permutan los elementos del arreglo con el fin de que para alguna </a:t>
            </a:r>
            <a:r>
              <a:rPr lang="es-MX" i="1" dirty="0" smtClean="0"/>
              <a:t>j</a:t>
            </a:r>
            <a:r>
              <a:rPr lang="es-MX" dirty="0" smtClean="0"/>
              <a:t> todos los registros con claves menores a </a:t>
            </a:r>
            <a:r>
              <a:rPr lang="es-MX" i="1" dirty="0" smtClean="0"/>
              <a:t>v</a:t>
            </a:r>
            <a:r>
              <a:rPr lang="es-MX" dirty="0" smtClean="0"/>
              <a:t> aparezcan desde el primer elemento del arreglo hasta el A[</a:t>
            </a:r>
            <a:r>
              <a:rPr lang="es-MX" i="1" dirty="0" smtClean="0"/>
              <a:t>j</a:t>
            </a:r>
            <a:r>
              <a:rPr lang="es-MX" dirty="0" smtClean="0"/>
              <a:t>] y todos aquellos con claves </a:t>
            </a:r>
            <a:r>
              <a:rPr lang="es-MX" i="1" dirty="0" smtClean="0"/>
              <a:t>v</a:t>
            </a:r>
            <a:r>
              <a:rPr lang="es-MX" dirty="0" smtClean="0"/>
              <a:t> o mayores aparezcan desde A[</a:t>
            </a:r>
            <a:r>
              <a:rPr lang="es-MX" i="1" dirty="0" smtClean="0"/>
              <a:t>j</a:t>
            </a:r>
            <a:r>
              <a:rPr lang="es-MX" dirty="0" smtClean="0"/>
              <a:t>+1] en adelante teniendo así dos particiones. </a:t>
            </a:r>
          </a:p>
          <a:p>
            <a:r>
              <a:rPr lang="es-MX" dirty="0" smtClean="0"/>
              <a:t>Después se aplica recursivamente la clasificación a cada una de las particiones.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Quick </a:t>
            </a:r>
            <a:r>
              <a:rPr lang="es-MX" dirty="0" err="1" smtClean="0"/>
              <a:t>Sort</a:t>
            </a:r>
            <a:endParaRPr lang="es-MX" dirty="0"/>
          </a:p>
        </p:txBody>
      </p:sp>
      <p:pic>
        <p:nvPicPr>
          <p:cNvPr id="4" name="3 Marcador de contenido" descr="QuickSort animad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2726" y="1700808"/>
            <a:ext cx="5637585" cy="4308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QuickS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94108"/>
            <a:ext cx="6984776" cy="6205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Merge</a:t>
            </a:r>
            <a:r>
              <a:rPr lang="es-MX" dirty="0" smtClean="0"/>
              <a:t> </a:t>
            </a:r>
            <a:r>
              <a:rPr lang="es-MX" dirty="0" err="1" smtClean="0"/>
              <a:t>Sort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smtClean="0"/>
              <a:t>Es un algoritmo basado en la técnica “divide y vencerás”. El funcionamiento es el siguiente: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 smtClean="0"/>
              <a:t>Si la longitud de la lista es 0 o 1, entonces ya está ordenada. En otro caso: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 smtClean="0"/>
              <a:t>Dividir la lista desordenada en dos </a:t>
            </a:r>
            <a:r>
              <a:rPr lang="es-MX" dirty="0" err="1" smtClean="0"/>
              <a:t>sublistas</a:t>
            </a:r>
            <a:r>
              <a:rPr lang="es-MX" dirty="0" smtClean="0"/>
              <a:t> de aproximadamente la mitad del tamaño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 smtClean="0"/>
              <a:t>Ordenar cada </a:t>
            </a:r>
            <a:r>
              <a:rPr lang="es-MX" dirty="0" err="1" smtClean="0"/>
              <a:t>sublista</a:t>
            </a:r>
            <a:r>
              <a:rPr lang="es-MX" dirty="0" smtClean="0"/>
              <a:t> recursivamente aplicando el ordenamiento por mezcla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Mezclar las dos </a:t>
            </a:r>
            <a:r>
              <a:rPr lang="es-MX" dirty="0" err="1" smtClean="0"/>
              <a:t>sublistas</a:t>
            </a:r>
            <a:r>
              <a:rPr lang="es-MX" dirty="0" smtClean="0"/>
              <a:t> en una lista ordenada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Binaria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Probablemente se trate de la aplicación más sencilla de divide y vencerás.</a:t>
            </a:r>
          </a:p>
          <a:p>
            <a:r>
              <a:rPr lang="es-MX" dirty="0" smtClean="0"/>
              <a:t>A partir de un arreglo ordenado por orden no decreciente, tal que A[i] ≤ A[j] siempre que sea 1 ≤ i ≤ j ≤ n; el problema se trata de encontrar x en A, si es que está.</a:t>
            </a:r>
          </a:p>
          <a:p>
            <a:r>
              <a:rPr lang="es-MX" dirty="0" smtClean="0"/>
              <a:t>En comparación con la búsqueda secuencial, para acelerar la búsqueda, deberíamos buscar x o bien en la primera mitad del arreglo, o bien en la segunda. Para averiguar en cual mitad, se examina el elemento A[k] a la mitad del arreglo.</a:t>
            </a:r>
          </a:p>
          <a:p>
            <a:r>
              <a:rPr lang="es-MX" dirty="0" smtClean="0"/>
              <a:t>Si x ≤  A[k] entonces se buscará en la primera mitad; de lo contrario en la segunda.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Métodos de Ordenamiento y Búsqueda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mtClean="0"/>
              <a:t>Búsqueda </a:t>
            </a:r>
            <a:r>
              <a:rPr lang="es-MX" smtClean="0"/>
              <a:t>Lineal</a:t>
            </a:r>
            <a:endParaRPr lang="es-MX" dirty="0" smtClean="0"/>
          </a:p>
          <a:p>
            <a:r>
              <a:rPr lang="es-MX" dirty="0" smtClean="0"/>
              <a:t>Ordenamiento por Burbuja</a:t>
            </a:r>
          </a:p>
          <a:p>
            <a:r>
              <a:rPr lang="es-MX" dirty="0" smtClean="0"/>
              <a:t>Ordenamiento por Inserción</a:t>
            </a:r>
          </a:p>
          <a:p>
            <a:r>
              <a:rPr lang="es-MX" dirty="0" smtClean="0"/>
              <a:t>Ordenamiento por Selección</a:t>
            </a:r>
          </a:p>
          <a:p>
            <a:r>
              <a:rPr lang="es-MX" dirty="0" smtClean="0"/>
              <a:t>Shell </a:t>
            </a:r>
            <a:r>
              <a:rPr lang="es-MX" dirty="0" err="1" smtClean="0"/>
              <a:t>Sort</a:t>
            </a:r>
            <a:endParaRPr lang="es-MX" dirty="0" smtClean="0"/>
          </a:p>
          <a:p>
            <a:r>
              <a:rPr lang="es-MX" dirty="0" smtClean="0"/>
              <a:t>Quick </a:t>
            </a:r>
            <a:r>
              <a:rPr lang="es-MX" dirty="0" err="1" smtClean="0"/>
              <a:t>Sort</a:t>
            </a:r>
            <a:endParaRPr lang="es-MX" dirty="0" smtClean="0"/>
          </a:p>
          <a:p>
            <a:r>
              <a:rPr lang="es-MX" dirty="0" err="1" smtClean="0"/>
              <a:t>Merge</a:t>
            </a:r>
            <a:r>
              <a:rPr lang="es-MX" dirty="0" smtClean="0"/>
              <a:t> </a:t>
            </a:r>
            <a:r>
              <a:rPr lang="es-MX" dirty="0" err="1" smtClean="0"/>
              <a:t>Sort</a:t>
            </a:r>
            <a:endParaRPr lang="es-MX" dirty="0" smtClean="0"/>
          </a:p>
          <a:p>
            <a:r>
              <a:rPr lang="es-MX" dirty="0" smtClean="0"/>
              <a:t>Búsqueda Binaria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Lineal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MX" dirty="0" smtClean="0"/>
              <a:t>También llamada búsqueda secuencial. Se utiliza cuando el vector no está ordenado previamente. </a:t>
            </a:r>
          </a:p>
          <a:p>
            <a:pPr>
              <a:buNone/>
            </a:pPr>
            <a:r>
              <a:rPr lang="es-MX" dirty="0" smtClean="0"/>
              <a:t>Consiste en buscar el elemento buscándolo secuencialmente con cada elemento del arreglo hasta encontrarlo, o hasta que se llegue al final. </a:t>
            </a:r>
          </a:p>
          <a:p>
            <a:pPr>
              <a:buNone/>
            </a:pPr>
            <a:r>
              <a:rPr lang="es-MX" dirty="0" smtClean="0"/>
              <a:t>La existencia se puede asegurar cuando el elemento es localizado, sin embargo la no existencia solo se puede asegurar hasta haber examinado todos los elementos del </a:t>
            </a:r>
            <a:r>
              <a:rPr lang="es-MX" dirty="0" err="1" smtClean="0"/>
              <a:t>array</a:t>
            </a:r>
            <a:r>
              <a:rPr lang="es-MX" dirty="0" smtClean="0"/>
              <a:t>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Ordenamiento por Burbuja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Consiste en que en el primer recorrido del arreglo, el registro más “ligero” (el de la clave menor) sube hasta la superficie.</a:t>
            </a:r>
          </a:p>
          <a:p>
            <a:pPr>
              <a:buNone/>
            </a:pPr>
            <a:r>
              <a:rPr lang="es-MX" dirty="0" smtClean="0"/>
              <a:t>En el segundo recorrido la segunda clave menor sube hasta la segunda posición y así sucesivamente.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Ordenamiento por Burbuja</a:t>
            </a:r>
            <a:endParaRPr lang="es-MX" dirty="0"/>
          </a:p>
        </p:txBody>
      </p:sp>
      <p:pic>
        <p:nvPicPr>
          <p:cNvPr id="4" name="3 Marcador de contenido" descr="BurbujaAnimad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412776"/>
            <a:ext cx="5760640" cy="4848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Ordenamiento por Inserción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Se denomina así porque en el i-</a:t>
            </a:r>
            <a:r>
              <a:rPr lang="es-MX" dirty="0" err="1" smtClean="0"/>
              <a:t>ésimo</a:t>
            </a:r>
            <a:r>
              <a:rPr lang="es-MX" dirty="0" smtClean="0"/>
              <a:t> recorrido se “inserta” el i-</a:t>
            </a:r>
            <a:r>
              <a:rPr lang="es-MX" dirty="0" err="1" smtClean="0"/>
              <a:t>ésimo</a:t>
            </a:r>
            <a:r>
              <a:rPr lang="es-MX" dirty="0" smtClean="0"/>
              <a:t> elemento A[i] en el lugar correcto, entre los elementos del arreglo que fueron ordenados previamente.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Ordenamiento por Inserción</a:t>
            </a:r>
            <a:endParaRPr lang="es-MX" dirty="0"/>
          </a:p>
        </p:txBody>
      </p:sp>
      <p:pic>
        <p:nvPicPr>
          <p:cNvPr id="4" name="3 Marcador de contenido" descr="InsercionAnimad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556792"/>
            <a:ext cx="4752528" cy="44957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Ordenamiento por Selección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En el i-</a:t>
            </a:r>
            <a:r>
              <a:rPr lang="es-MX" dirty="0" err="1" smtClean="0"/>
              <a:t>ésimo</a:t>
            </a:r>
            <a:r>
              <a:rPr lang="es-MX" dirty="0" smtClean="0"/>
              <a:t> recorrido se selecciona el j-</a:t>
            </a:r>
            <a:r>
              <a:rPr lang="es-MX" dirty="0" err="1" smtClean="0"/>
              <a:t>ésimo</a:t>
            </a:r>
            <a:r>
              <a:rPr lang="es-MX" dirty="0" smtClean="0"/>
              <a:t> registro con la clave más pequeña de entre los que </a:t>
            </a:r>
            <a:r>
              <a:rPr lang="es-MX" dirty="0" err="1" smtClean="0"/>
              <a:t>síguen</a:t>
            </a:r>
            <a:r>
              <a:rPr lang="es-MX" dirty="0" smtClean="0"/>
              <a:t> al i-</a:t>
            </a:r>
            <a:r>
              <a:rPr lang="es-MX" dirty="0" err="1" smtClean="0"/>
              <a:t>ésimo</a:t>
            </a:r>
            <a:r>
              <a:rPr lang="es-MX" dirty="0" smtClean="0"/>
              <a:t> elemento, y se intercambia el seleccionado con el i-</a:t>
            </a:r>
            <a:r>
              <a:rPr lang="es-MX" dirty="0" err="1" smtClean="0"/>
              <a:t>ésimo</a:t>
            </a:r>
            <a:r>
              <a:rPr lang="es-MX" dirty="0" smtClean="0"/>
              <a:t>.</a:t>
            </a:r>
          </a:p>
          <a:p>
            <a:pPr>
              <a:buNone/>
            </a:pPr>
            <a:r>
              <a:rPr lang="es-MX" dirty="0" smtClean="0"/>
              <a:t>Como resultado todos los elementos hasta el i-</a:t>
            </a:r>
            <a:r>
              <a:rPr lang="es-MX" dirty="0" err="1" smtClean="0"/>
              <a:t>ésimo</a:t>
            </a:r>
            <a:r>
              <a:rPr lang="es-MX" dirty="0" smtClean="0"/>
              <a:t> ya estarán ordenados.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Ordenamiento por Selección</a:t>
            </a:r>
            <a:endParaRPr lang="es-MX" dirty="0"/>
          </a:p>
        </p:txBody>
      </p:sp>
      <p:pic>
        <p:nvPicPr>
          <p:cNvPr id="4" name="3 Marcador de contenido" descr="SeleccionAnimad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3928" y="1458834"/>
            <a:ext cx="1296144" cy="48086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645</Words>
  <Application>Microsoft Office PowerPoint</Application>
  <PresentationFormat>Presentación en pantalla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Métodos de Ordenamiento y Búsqueda</vt:lpstr>
      <vt:lpstr>Métodos de Ordenamiento y Búsqueda</vt:lpstr>
      <vt:lpstr>Búsqueda Lineal</vt:lpstr>
      <vt:lpstr>Ordenamiento por Burbuja</vt:lpstr>
      <vt:lpstr>Ordenamiento por Burbuja</vt:lpstr>
      <vt:lpstr>Ordenamiento por Inserción</vt:lpstr>
      <vt:lpstr>Ordenamiento por Inserción</vt:lpstr>
      <vt:lpstr>Ordenamiento por Selección</vt:lpstr>
      <vt:lpstr>Ordenamiento por Selección</vt:lpstr>
      <vt:lpstr>Shell Sort</vt:lpstr>
      <vt:lpstr>Shell Sort</vt:lpstr>
      <vt:lpstr>Quick Sort</vt:lpstr>
      <vt:lpstr>Quick Sort</vt:lpstr>
      <vt:lpstr>Presentación de PowerPoint</vt:lpstr>
      <vt:lpstr>Merge Sort</vt:lpstr>
      <vt:lpstr>Búsqueda Binaria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y Algoritmos</dc:title>
  <cp:lastModifiedBy>Luis Alberto</cp:lastModifiedBy>
  <cp:revision>33</cp:revision>
  <dcterms:modified xsi:type="dcterms:W3CDTF">2016-04-19T18:33:20Z</dcterms:modified>
</cp:coreProperties>
</file>