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83E198-120E-4E41-83FA-F95E2DCA65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0CD82-6AB3-4AEA-ACB8-B0A9037B1D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47D38A-1809-4AD6-B363-9A132E83E2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90CC7-4BB7-4236-AAD5-B5D7BE915C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263A05-4B5A-4EBD-9642-C8147460C0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9F488B-F387-49CE-A82A-C270FA3C0D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0847CB-DA1C-478B-B149-0311CCF3AC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179670-13BA-476A-803E-11943E577B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68EF81-144C-441D-8DED-43D7452A90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82C2DC-DCAB-44E0-83FA-BB94F69AFA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16DC6E-3AF9-4A3B-8CCF-982DF4F696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06F54-A080-487D-B159-904501CD59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262D5C8-4307-4CB9-BCF0-3A5AD744E527}" type="slidenum"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8360" y="2188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CREAR BASE DE DATOS POR MEDIO DE LA INTERFAZ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654640" y="998640"/>
            <a:ext cx="4866840" cy="374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297720"/>
            <a:ext cx="10077120" cy="45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70560" y="649800"/>
            <a:ext cx="6769440" cy="42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754640" y="250920"/>
            <a:ext cx="6667200" cy="523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40240" y="231840"/>
            <a:ext cx="6695640" cy="52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2188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CREAR BASE DE DATOS POR MEDIO DE UN QUERY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778560" y="779760"/>
            <a:ext cx="2619000" cy="418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835720" y="203400"/>
            <a:ext cx="4505040" cy="533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78160" y="879480"/>
            <a:ext cx="9019800" cy="39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2024-02-10T16:34:00Z</dcterms:created>
  <dc:creator/>
  <dc:description/>
  <dc:language>es-MX</dc:language>
  <cp:lastModifiedBy/>
  <dcterms:modified xsi:type="dcterms:W3CDTF">2024-02-10T16:59:39Z</dcterms:modified>
  <cp:revision>5</cp:revision>
  <dc:subject/>
  <dc:title/>
</cp:coreProperties>
</file>