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584"/>
    <a:srgbClr val="87DEC6"/>
    <a:srgbClr val="508484"/>
    <a:srgbClr val="438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235ABE5A-7C41-44BD-9DA0-06CF7D571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t="3195" r="25842" b="30"/>
          <a:stretch/>
        </p:blipFill>
        <p:spPr>
          <a:xfrm>
            <a:off x="5781527" y="-1"/>
            <a:ext cx="6410474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546ACD-7980-4B5D-A68F-A5781AB3F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465" y="341970"/>
            <a:ext cx="9144000" cy="1054429"/>
          </a:xfrm>
        </p:spPr>
        <p:txBody>
          <a:bodyPr anchor="t"/>
          <a:lstStyle>
            <a:lvl1pPr algn="l">
              <a:defRPr sz="4500" b="1"/>
            </a:lvl1pPr>
          </a:lstStyle>
          <a:p>
            <a:r>
              <a:rPr lang="pt-BR" dirty="0"/>
              <a:t>Título Palestra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BBF5F8-DAF8-4C7F-9AB1-5FF11E8D32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465" y="2304179"/>
            <a:ext cx="9144000" cy="708731"/>
          </a:xfrm>
        </p:spPr>
        <p:txBody>
          <a:bodyPr/>
          <a:lstStyle>
            <a:lvl1pPr marL="0" indent="0" algn="l">
              <a:buNone/>
              <a:defRPr sz="20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Palestrante Nome</a:t>
            </a:r>
            <a:br>
              <a:rPr lang="pt-BR" dirty="0"/>
            </a:br>
            <a:r>
              <a:rPr lang="pt-BR" dirty="0"/>
              <a:t>contato@email.com.br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AF7EA-0065-4825-8D6F-62151099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8C197-EBE6-4053-94D3-E1A67F36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10566-3752-4E92-B6FA-2C6DBA05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7CB11C34-31F0-44AC-9270-2F41F0C536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5" y="6012743"/>
            <a:ext cx="1483235" cy="708732"/>
          </a:xfrm>
          <a:prstGeom prst="rect">
            <a:avLst/>
          </a:prstGeom>
        </p:spPr>
      </p:pic>
      <p:pic>
        <p:nvPicPr>
          <p:cNvPr id="12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06674026-EDD7-4BBE-8D69-CF0194C3D6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00" y="6060368"/>
            <a:ext cx="1630083" cy="70873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95639F-CE88-4310-A603-C518AC53CE9D}"/>
              </a:ext>
            </a:extLst>
          </p:cNvPr>
          <p:cNvSpPr txBox="1"/>
          <p:nvPr userDrawn="1"/>
        </p:nvSpPr>
        <p:spPr>
          <a:xfrm>
            <a:off x="8153400" y="341970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Futura Bk BT" panose="020B0502020204020303" pitchFamily="34" charset="0"/>
              </a:rPr>
              <a:t>Mobile</a:t>
            </a:r>
            <a:r>
              <a:rPr lang="pt-BR" sz="5400" b="1" dirty="0">
                <a:solidFill>
                  <a:schemeClr val="bg1"/>
                </a:solidFill>
              </a:rPr>
              <a:t> </a:t>
            </a:r>
            <a:r>
              <a:rPr lang="pt-BR" sz="5400" b="0" dirty="0" err="1">
                <a:solidFill>
                  <a:srgbClr val="438EC1"/>
                </a:solidFill>
                <a:latin typeface="Futura Bk BT" panose="020B0502020204020303" pitchFamily="34" charset="0"/>
              </a:rPr>
              <a:t>Days</a:t>
            </a:r>
            <a:endParaRPr lang="pt-BR" sz="3200" b="0" dirty="0">
              <a:solidFill>
                <a:srgbClr val="438EC1"/>
              </a:solidFill>
              <a:latin typeface="Futura Bk BT" panose="020B05020202040203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1E0728-D8EA-4288-B541-D901047BEE88}"/>
              </a:ext>
            </a:extLst>
          </p:cNvPr>
          <p:cNvSpPr txBox="1"/>
          <p:nvPr userDrawn="1"/>
        </p:nvSpPr>
        <p:spPr>
          <a:xfrm>
            <a:off x="10551163" y="1131602"/>
            <a:ext cx="1518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Futura Bk BT" panose="020B0502020204020303" pitchFamily="34" charset="0"/>
              </a:rPr>
              <a:t>2020</a:t>
            </a:r>
            <a:endParaRPr lang="pt-BR" sz="2400" b="0" dirty="0">
              <a:solidFill>
                <a:srgbClr val="438EC1"/>
              </a:solidFill>
              <a:latin typeface="Futura Bk BT" panose="020B05020202040203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CE05BB-F582-43AA-83BE-EE7A4814D129}"/>
              </a:ext>
            </a:extLst>
          </p:cNvPr>
          <p:cNvSpPr txBox="1"/>
          <p:nvPr userDrawn="1"/>
        </p:nvSpPr>
        <p:spPr>
          <a:xfrm>
            <a:off x="224165" y="5645614"/>
            <a:ext cx="105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Realização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D6F062-DC2B-4C6C-8C7F-4E469CC6A6D7}"/>
              </a:ext>
            </a:extLst>
          </p:cNvPr>
          <p:cNvSpPr txBox="1"/>
          <p:nvPr userDrawn="1"/>
        </p:nvSpPr>
        <p:spPr>
          <a:xfrm>
            <a:off x="2278900" y="5659843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Apoiado por: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70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10E51-985D-48BC-A06C-61F622A5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B7D5B5-61AC-4831-876B-50ABEF839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C5597-8257-4E98-B932-BD1115F0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3A2D3-5957-4CBE-82D4-6A81F089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4A407-030E-407D-AE5E-DEBC6D84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0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98D693-EE75-4E54-A50C-7A5DA2586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9C8F31-8D82-479D-A544-D6A1F6E9B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83E012-1E92-4D47-9FA8-811853A0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F5B78F-04F9-45FD-A2B9-D517BFA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DA241-3CC4-4D12-8250-98524038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03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E59C6A07-18C0-4D0C-AE65-C9FA923B8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r="32913"/>
          <a:stretch/>
        </p:blipFill>
        <p:spPr>
          <a:xfrm>
            <a:off x="7588515" y="-28575"/>
            <a:ext cx="46034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A0BA1C-34C1-4B85-9F30-C710943A41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2768F-2825-45B7-9C55-0EA05A31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6D5C95-FE6C-4005-B16A-31CBB64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FEA19-AFE7-4365-93B7-049B9A1D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813C0-7331-4D4B-A8AE-B5E2C4A7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8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F1644FD0-EA68-4130-A986-384AE47E5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r="42467"/>
          <a:stretch/>
        </p:blipFill>
        <p:spPr>
          <a:xfrm>
            <a:off x="9750690" y="0"/>
            <a:ext cx="244131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52AE85-9869-4B44-A116-0EE57270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BE0F21-CEB0-4210-A41F-7A20B000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3202D-02A3-44F4-8BFA-928ACB72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4B1CFD-1FAB-4C7A-B877-978CEFB7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9AA18-5163-497F-BC3B-83246850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0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D663F-6F44-463E-94BB-B6B6E062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F0171-D502-4BD0-A542-8222F9E7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628D5F-E6DE-4C49-935E-0D16210B1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03F11-646F-4C58-8311-0A714994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D79A14-2324-488A-A62E-F734C7EA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D21062-C0B8-45C8-9D25-8DCE442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4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853FB-C11E-4E47-ADF5-269F05E1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53FA8-21D9-4430-A8B3-CA4ACAB0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EE1078-9780-4B04-9EE4-7F8E07D67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D9205E-B775-4FB0-96A5-E9541406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BE8F04-89C5-475A-B7C0-7D82A13FF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67AB42-778C-4975-A13E-E8489EE9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44C060-1035-4C90-B4B0-5B96CA66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400191-67EE-4836-AD47-90CD90B6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41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3D005-93B8-4255-9112-75D2ECAB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980B46-9E9E-4090-8140-17F7C3F2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D88796-5595-4450-B1D8-695F3C9F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EFF26-2F92-41DA-81C5-776CF5ED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30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D6280A-9D5A-4E73-B879-13A0D6B8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0FD8E8-5568-46A9-A2AB-5F448A7B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948935-FE60-41B2-87C9-3DD31183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48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82E92-97CC-4056-B049-A92ED2DC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6EA76-CC81-4B88-B088-65C9EC2F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62E82E-1922-4AF8-8AD8-588E2E9C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B1B05-4A35-4D52-8341-37CCF65D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E23F59-073F-425F-9060-0089D483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5753C5-0F8D-48EB-BC1C-EFF4CDA2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86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E00B8-EFBF-49B8-AD26-5AD41CD6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3AB1F7-A075-4412-A20C-7A3B636C5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34E0CD-733F-45A9-B00C-4D2EB1064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B08E8D-8295-46AB-BEBD-F70D627C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F03F94-4BDB-4776-9151-4B26CF20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AA49E5-02D1-45CA-B8CD-5891799A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3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6570C7-2ADB-4DBA-B1FC-B8F7C628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48202A-8D82-4225-B2FE-CCC40301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600E06-EBC8-460D-85C0-5F395F8CC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6E77F-45E6-48AC-9B23-5BA011C68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49A36-F6B0-4DDE-8AA3-4584E605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7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BF51A-03FA-4C7E-AC7F-4964AFE9B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465" y="341970"/>
            <a:ext cx="9144000" cy="1694648"/>
          </a:xfrm>
        </p:spPr>
        <p:txBody>
          <a:bodyPr>
            <a:normAutofit/>
          </a:bodyPr>
          <a:lstStyle/>
          <a:p>
            <a:r>
              <a:rPr lang="pt-BR" dirty="0"/>
              <a:t>Consumindo API REST no FMX </a:t>
            </a:r>
            <a:br>
              <a:rPr lang="pt-BR" dirty="0"/>
            </a:br>
            <a:r>
              <a:rPr lang="pt-BR" dirty="0"/>
              <a:t>com RESTRequest4Delphi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9C2153-7965-4AEA-80D3-9E2C24107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465" y="2304179"/>
            <a:ext cx="9144000" cy="3191746"/>
          </a:xfrm>
        </p:spPr>
        <p:txBody>
          <a:bodyPr>
            <a:normAutofit/>
          </a:bodyPr>
          <a:lstStyle/>
          <a:p>
            <a:r>
              <a:rPr lang="pt-BR" b="1" dirty="0"/>
              <a:t>Vinicius Sanchez</a:t>
            </a:r>
          </a:p>
          <a:p>
            <a:r>
              <a:rPr lang="pt-BR" sz="1600" b="1" dirty="0"/>
              <a:t>viniciuss.sanchez@gmail.com</a:t>
            </a:r>
          </a:p>
        </p:txBody>
      </p:sp>
      <p:pic>
        <p:nvPicPr>
          <p:cNvPr id="4" name="Imagem 3" descr="Foto preta e branca de rosto de homem visto de perto&#10;&#10;Descrição gerada automaticamente">
            <a:extLst>
              <a:ext uri="{FF2B5EF4-FFF2-40B4-BE49-F238E27FC236}">
                <a16:creationId xmlns:a16="http://schemas.microsoft.com/office/drawing/2014/main" id="{13508129-A0AD-42D5-9B71-5B645AEF5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42" y="3429000"/>
            <a:ext cx="3760250" cy="32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2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7856D7-7066-436D-9EA7-A2EB57F0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000000"/>
                </a:solidFill>
              </a:rPr>
              <a:t>Vinicius Sanchez</a:t>
            </a:r>
          </a:p>
        </p:txBody>
      </p:sp>
      <p:sp>
        <p:nvSpPr>
          <p:cNvPr id="47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Imagem 18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1AF9DC73-E0CC-4BD0-A4C4-FF3C159C7D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" r="32002" b="9"/>
          <a:stretch/>
        </p:blipFill>
        <p:spPr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756F4-1FF1-4DD9-AAD6-D44998FB0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3" y="802954"/>
            <a:ext cx="4936385" cy="5258017"/>
          </a:xfrm>
        </p:spPr>
        <p:txBody>
          <a:bodyPr anchor="ctr">
            <a:norm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Graduado em Sistemas de Informação </a:t>
            </a:r>
          </a:p>
          <a:p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Pós graduação em Arquitetura de Software </a:t>
            </a:r>
          </a:p>
          <a:p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Certificação Delphi </a:t>
            </a:r>
            <a:r>
              <a:rPr lang="pt-BR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 anos de desenvolvimento Delphi </a:t>
            </a:r>
          </a:p>
          <a:p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Atualmente: </a:t>
            </a:r>
          </a:p>
          <a:p>
            <a:pPr lvl="1"/>
            <a:r>
              <a:rPr lang="pt-BR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Embarcadero</a:t>
            </a:r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MVP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Membro da comunidade </a:t>
            </a:r>
            <a:r>
              <a:rPr lang="pt-BR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Hashload</a:t>
            </a:r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Escritor de artigos técnicos na </a:t>
            </a:r>
            <a:r>
              <a:rPr lang="pt-BR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Medium</a:t>
            </a:r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Desenvolvedor Delphi na Fiorilli Software</a:t>
            </a:r>
          </a:p>
        </p:txBody>
      </p:sp>
      <p:pic>
        <p:nvPicPr>
          <p:cNvPr id="42" name="Imagem 41" descr="Forma, Calendário, Círculo&#10;&#10;Descrição gerada automaticamente">
            <a:extLst>
              <a:ext uri="{FF2B5EF4-FFF2-40B4-BE49-F238E27FC236}">
                <a16:creationId xmlns:a16="http://schemas.microsoft.com/office/drawing/2014/main" id="{4C5C8B95-4EFA-4E0E-A4CB-22D0C3C67A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" r="4" b="3139"/>
          <a:stretch/>
        </p:blipFill>
        <p:spPr>
          <a:xfrm>
            <a:off x="2821482" y="2761447"/>
            <a:ext cx="3974318" cy="2966556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29E99F36-471E-4E49-A853-AC546144C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4873"/>
            <a:ext cx="4090921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9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F87C1-ADE5-45CD-BA7F-CFE39B86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32E43-432B-4391-BD9E-287D5F3E2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12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03844-7711-4D26-BFC8-517F5CB0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316089"/>
            <a:ext cx="10515600" cy="2852737"/>
          </a:xfrm>
        </p:spPr>
        <p:txBody>
          <a:bodyPr/>
          <a:lstStyle/>
          <a:p>
            <a:r>
              <a:rPr lang="pt-BR" dirty="0"/>
              <a:t>Obrigado...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63636"/>
            <a:ext cx="10515600" cy="1500187"/>
          </a:xfrm>
        </p:spPr>
        <p:txBody>
          <a:bodyPr>
            <a:normAutofit/>
          </a:bodyPr>
          <a:lstStyle/>
          <a:p>
            <a:r>
              <a:rPr lang="pt-BR" sz="1600" dirty="0"/>
              <a:t>“A única forma de fazer um bom trabalho é amar aquilo que você faz” – Steve Jobs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5042EEC0-454F-4529-868D-1D6D97A78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3" y="4670408"/>
            <a:ext cx="476532" cy="476532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81EA115B-5A33-435E-B3E3-53BA08247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6" y="3466034"/>
            <a:ext cx="465355" cy="465355"/>
          </a:xfrm>
          <a:prstGeom prst="rect">
            <a:avLst/>
          </a:prstGeom>
        </p:spPr>
      </p:pic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3A5BE6C5-6B9E-468A-8D57-90845AD07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6" y="4068346"/>
            <a:ext cx="465355" cy="465355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75DFFAF1-1B8B-45B9-B588-C681FF6D1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6" y="2852545"/>
            <a:ext cx="476532" cy="476532"/>
          </a:xfrm>
          <a:prstGeom prst="rect">
            <a:avLst/>
          </a:prstGeom>
        </p:spPr>
      </p:pic>
      <p:sp>
        <p:nvSpPr>
          <p:cNvPr id="16" name="Espaço Reservado para Conteúdo 44">
            <a:extLst>
              <a:ext uri="{FF2B5EF4-FFF2-40B4-BE49-F238E27FC236}">
                <a16:creationId xmlns:a16="http://schemas.microsoft.com/office/drawing/2014/main" id="{069C61BD-62AB-4E0F-A716-06AA7BC1327E}"/>
              </a:ext>
            </a:extLst>
          </p:cNvPr>
          <p:cNvSpPr txBox="1">
            <a:spLocks/>
          </p:cNvSpPr>
          <p:nvPr/>
        </p:nvSpPr>
        <p:spPr>
          <a:xfrm>
            <a:off x="1407981" y="4111856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/>
              <a:t>viniciussanchez</a:t>
            </a:r>
            <a:endParaRPr lang="pt-BR" sz="2000" dirty="0"/>
          </a:p>
        </p:txBody>
      </p:sp>
      <p:sp>
        <p:nvSpPr>
          <p:cNvPr id="17" name="Espaço Reservado para Conteúdo 44">
            <a:extLst>
              <a:ext uri="{FF2B5EF4-FFF2-40B4-BE49-F238E27FC236}">
                <a16:creationId xmlns:a16="http://schemas.microsoft.com/office/drawing/2014/main" id="{8527C408-F874-4C36-9D20-5E465002D27D}"/>
              </a:ext>
            </a:extLst>
          </p:cNvPr>
          <p:cNvSpPr txBox="1">
            <a:spLocks/>
          </p:cNvSpPr>
          <p:nvPr/>
        </p:nvSpPr>
        <p:spPr>
          <a:xfrm>
            <a:off x="1407981" y="4681776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viniciuss.sanchez@gmail.com</a:t>
            </a:r>
          </a:p>
        </p:txBody>
      </p:sp>
      <p:sp>
        <p:nvSpPr>
          <p:cNvPr id="18" name="Espaço Reservado para Conteúdo 44">
            <a:extLst>
              <a:ext uri="{FF2B5EF4-FFF2-40B4-BE49-F238E27FC236}">
                <a16:creationId xmlns:a16="http://schemas.microsoft.com/office/drawing/2014/main" id="{92116253-BCD3-4BA7-9CBF-5F1CA25C7D20}"/>
              </a:ext>
            </a:extLst>
          </p:cNvPr>
          <p:cNvSpPr txBox="1">
            <a:spLocks/>
          </p:cNvSpPr>
          <p:nvPr/>
        </p:nvSpPr>
        <p:spPr>
          <a:xfrm>
            <a:off x="1419157" y="3488934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/>
              <a:t>viniciuss.sanchez</a:t>
            </a:r>
            <a:endParaRPr lang="pt-BR" sz="2000" dirty="0"/>
          </a:p>
        </p:txBody>
      </p:sp>
      <p:sp>
        <p:nvSpPr>
          <p:cNvPr id="19" name="Espaço Reservado para Conteúdo 44">
            <a:extLst>
              <a:ext uri="{FF2B5EF4-FFF2-40B4-BE49-F238E27FC236}">
                <a16:creationId xmlns:a16="http://schemas.microsoft.com/office/drawing/2014/main" id="{76085338-B536-4AF9-B18C-98A1FCEC07DA}"/>
              </a:ext>
            </a:extLst>
          </p:cNvPr>
          <p:cNvSpPr txBox="1">
            <a:spLocks/>
          </p:cNvSpPr>
          <p:nvPr/>
        </p:nvSpPr>
        <p:spPr>
          <a:xfrm>
            <a:off x="1419158" y="2907577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/>
              <a:t>vinicius-sanchez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93485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Futura Bk BT</vt:lpstr>
      <vt:lpstr>Segoe UI</vt:lpstr>
      <vt:lpstr>Tema do Office</vt:lpstr>
      <vt:lpstr>Consumindo API REST no FMX  com RESTRequest4Delphi</vt:lpstr>
      <vt:lpstr>Vinicius Sanchez</vt:lpstr>
      <vt:lpstr>Agenda</vt:lpstr>
      <vt:lpstr>Obrigado...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Horse! Simplicidade em  forma de API</dc:title>
  <dc:creator>prog_sia-2</dc:creator>
  <cp:lastModifiedBy>prog_sia-2</cp:lastModifiedBy>
  <cp:revision>11</cp:revision>
  <dcterms:created xsi:type="dcterms:W3CDTF">2020-11-13T00:46:00Z</dcterms:created>
  <dcterms:modified xsi:type="dcterms:W3CDTF">2020-11-13T11:13:43Z</dcterms:modified>
</cp:coreProperties>
</file>