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70"/>
  </p:normalViewPr>
  <p:slideViewPr>
    <p:cSldViewPr snapToGrid="0" snapToObjects="1">
      <p:cViewPr varScale="1">
        <p:scale>
          <a:sx n="116" d="100"/>
          <a:sy n="116" d="100"/>
        </p:scale>
        <p:origin x="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4E60A-3A5F-264E-AB10-75A57D7901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b="1" dirty="0"/>
              <a:t>PAP ITESO </a:t>
            </a:r>
            <a:br>
              <a:rPr lang="en-US" b="1" dirty="0"/>
            </a:br>
            <a:r>
              <a:rPr lang="en-US" b="1" dirty="0"/>
              <a:t>2020</a:t>
            </a:r>
            <a:endParaRPr lang="en-MX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6CC36-57EC-D147-BB46-47E14D976A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r"/>
            <a:r>
              <a:rPr lang="en-US" b="1" dirty="0"/>
              <a:t>Flores Orozco, Oscar Alfonso</a:t>
            </a:r>
          </a:p>
          <a:p>
            <a:pPr algn="r"/>
            <a:r>
              <a:rPr lang="en-US" b="1" dirty="0"/>
              <a:t>Ramírez </a:t>
            </a:r>
            <a:r>
              <a:rPr lang="en-US" b="1" dirty="0" err="1"/>
              <a:t>Cambero</a:t>
            </a:r>
            <a:r>
              <a:rPr lang="en-US" b="1" dirty="0"/>
              <a:t>, Job</a:t>
            </a:r>
          </a:p>
          <a:p>
            <a:pPr algn="r"/>
            <a:r>
              <a:rPr lang="en-US" b="1" dirty="0"/>
              <a:t>González Juárez, Edgar </a:t>
            </a:r>
            <a:r>
              <a:rPr lang="en-US" b="1" dirty="0" err="1"/>
              <a:t>Ranulfo</a:t>
            </a:r>
            <a:endParaRPr lang="en-US" b="1" dirty="0"/>
          </a:p>
          <a:p>
            <a:endParaRPr lang="en-MX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E48ABA-84D1-234C-B69A-ADE7F92A0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546" y="1420472"/>
            <a:ext cx="3078162" cy="25010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349698-91B3-7A40-80D0-4F6ADD69B81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14438" y="4097072"/>
            <a:ext cx="4366954" cy="97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683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5E260-EA2F-4145-BA0C-6BD84BD37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28688"/>
            <a:ext cx="9601200" cy="4800600"/>
          </a:xfrm>
        </p:spPr>
        <p:txBody>
          <a:bodyPr anchor="ctr">
            <a:normAutofit/>
          </a:bodyPr>
          <a:lstStyle/>
          <a:p>
            <a:pPr algn="ctr"/>
            <a:r>
              <a:rPr lang="en-US" sz="6600" b="1" dirty="0" err="1"/>
              <a:t>Pronósticos</a:t>
            </a:r>
            <a:r>
              <a:rPr lang="en-US" sz="6600" b="1" dirty="0"/>
              <a:t> de </a:t>
            </a:r>
            <a:r>
              <a:rPr lang="en-US" sz="6600" b="1" dirty="0" err="1"/>
              <a:t>generación</a:t>
            </a:r>
            <a:r>
              <a:rPr lang="en-US" sz="6600" b="1" dirty="0"/>
              <a:t> de </a:t>
            </a:r>
            <a:r>
              <a:rPr lang="en-US" sz="6600" b="1" dirty="0" err="1"/>
              <a:t>plantas</a:t>
            </a:r>
            <a:r>
              <a:rPr lang="en-US" sz="6600" b="1" dirty="0"/>
              <a:t> </a:t>
            </a:r>
            <a:r>
              <a:rPr lang="en-US" sz="6600" b="1" dirty="0" err="1"/>
              <a:t>intermitentes</a:t>
            </a:r>
            <a:endParaRPr lang="en-MX" sz="6600" dirty="0"/>
          </a:p>
        </p:txBody>
      </p:sp>
    </p:spTree>
    <p:extLst>
      <p:ext uri="{BB962C8B-B14F-4D97-AF65-F5344CB8AC3E}">
        <p14:creationId xmlns:p14="http://schemas.microsoft.com/office/powerpoint/2010/main" val="1361925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4DDB0-D51B-5C43-A2E5-B3ACF05DC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Objetivo General: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46432-8AFB-3A4E-BFD7-7719BB31E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458668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2C0BC-E6B9-F04D-9FED-F27FC5B47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Objetivos Específicos: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555AA-EF74-0749-BCE6-2B73EA787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945647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40FBD-4001-3D45-978A-DC3AAC1F1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Metodología de trabajo: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BE944-B727-9340-9834-0F6A8961C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605588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35FC0-BE4F-E648-9EA8-8E4DBAD22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Avances: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DAB39-FC2B-C646-B060-F12CCE32D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67625797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</TotalTime>
  <Words>36</Words>
  <Application>Microsoft Macintosh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Franklin Gothic Book</vt:lpstr>
      <vt:lpstr>Crop</vt:lpstr>
      <vt:lpstr>PAP ITESO  2020</vt:lpstr>
      <vt:lpstr>Pronósticos de generación de plantas intermitentes</vt:lpstr>
      <vt:lpstr>Objetivo General:</vt:lpstr>
      <vt:lpstr>Objetivos Específicos:</vt:lpstr>
      <vt:lpstr>Metodología de trabajo:</vt:lpstr>
      <vt:lpstr>Avances: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 ITESO  2020</dc:title>
  <dc:creator>FLORES OROZCO, OSCAR ALFONSO</dc:creator>
  <cp:lastModifiedBy>FLORES OROZCO, OSCAR ALFONSO</cp:lastModifiedBy>
  <cp:revision>2</cp:revision>
  <dcterms:created xsi:type="dcterms:W3CDTF">2020-02-24T06:10:21Z</dcterms:created>
  <dcterms:modified xsi:type="dcterms:W3CDTF">2020-02-24T06:16:21Z</dcterms:modified>
</cp:coreProperties>
</file>