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9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2479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8358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44151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389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98298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47514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33564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0766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62698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54-77CC-4D4F-8F64-534847315613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23/06/2014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48B-8192-4A0E-B9FB-71E21D27EC4B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03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54-77CC-4D4F-8F64-534847315613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23/06/2014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48B-8192-4A0E-B9FB-71E21D27EC4B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0632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54-77CC-4D4F-8F64-534847315613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23/06/2014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48B-8192-4A0E-B9FB-71E21D27EC4B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8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54-77CC-4D4F-8F64-534847315613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23/06/2014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48B-8192-4A0E-B9FB-71E21D27EC4B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760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54-77CC-4D4F-8F64-534847315613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23/06/2014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48B-8192-4A0E-B9FB-71E21D27EC4B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223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54-77CC-4D4F-8F64-534847315613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23/06/2014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48B-8192-4A0E-B9FB-71E21D27EC4B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558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54-77CC-4D4F-8F64-534847315613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23/06/2014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48B-8192-4A0E-B9FB-71E21D27EC4B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01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54-77CC-4D4F-8F64-534847315613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23/06/2014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48B-8192-4A0E-B9FB-71E21D27EC4B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786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54-77CC-4D4F-8F64-534847315613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23/06/2014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48B-8192-4A0E-B9FB-71E21D27EC4B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45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54-77CC-4D4F-8F64-534847315613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23/06/2014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48B-8192-4A0E-B9FB-71E21D27EC4B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09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54-77CC-4D4F-8F64-534847315613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23/06/2014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448B-8192-4A0E-B9FB-71E21D27EC4B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4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532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9028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6145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358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12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3125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426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1886-3643-4DB3-A571-B42C43EC6877}" type="datetimeFigureOut">
              <a:rPr lang="es-CR" smtClean="0"/>
              <a:t>23/06/2014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DDF8-188B-4170-B160-92AC411760F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849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9354-77CC-4D4F-8F64-534847315613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23/06/2014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448B-8192-4A0E-B9FB-71E21D27EC4B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9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3.bp.blogspot.com/-_Af91rGY2Bw/UL2m2rPUKGI/AAAAAAAAAOo/UMhIepycRmA/s1600/Agenda+sdstraining-+formaci%C3%B3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3587" y="612845"/>
            <a:ext cx="11566949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0" b="1" i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rgbClr val="5B9BD5">
                      <a:satMod val="175000"/>
                      <a:alpha val="40000"/>
                    </a:srgb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36000" b="1" i="1" spc="50" dirty="0">
                <a:ln w="9525" cmpd="sng">
                  <a:solidFill>
                    <a:srgbClr val="5B9BD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rgbClr val="5B9BD5">
                      <a:satMod val="175000"/>
                      <a:alpha val="40000"/>
                    </a:srgb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dobe Garamond Pro Bold" panose="02020702060506020403" pitchFamily="18" charset="0"/>
              </a:rPr>
              <a:t>Note</a:t>
            </a:r>
            <a:endParaRPr lang="es-ES" sz="36000" b="1" i="1" spc="50" dirty="0">
              <a:ln w="9525" cmpd="sng">
                <a:solidFill>
                  <a:srgbClr val="5B9BD5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39700">
                  <a:srgbClr val="5B9BD5">
                    <a:satMod val="175000"/>
                    <a:alpha val="40000"/>
                  </a:srgb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7" name="Forma en L 6"/>
          <p:cNvSpPr/>
          <p:nvPr/>
        </p:nvSpPr>
        <p:spPr>
          <a:xfrm rot="10800000">
            <a:off x="11230377" y="1"/>
            <a:ext cx="961624" cy="6858000"/>
          </a:xfrm>
          <a:prstGeom prst="corner">
            <a:avLst>
              <a:gd name="adj1" fmla="val 27232"/>
              <a:gd name="adj2" fmla="val 28422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s-CR">
              <a:solidFill>
                <a:prstClr val="white"/>
              </a:solidFill>
            </a:endParaRPr>
          </a:p>
        </p:txBody>
      </p:sp>
      <p:sp>
        <p:nvSpPr>
          <p:cNvPr id="9" name="Forma en L 8"/>
          <p:cNvSpPr/>
          <p:nvPr/>
        </p:nvSpPr>
        <p:spPr>
          <a:xfrm>
            <a:off x="0" y="0"/>
            <a:ext cx="961624" cy="6858000"/>
          </a:xfrm>
          <a:prstGeom prst="corner">
            <a:avLst>
              <a:gd name="adj1" fmla="val 28571"/>
              <a:gd name="adj2" fmla="val 28422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s-CR">
              <a:solidFill>
                <a:prstClr val="white"/>
              </a:solidFill>
            </a:endParaRPr>
          </a:p>
        </p:txBody>
      </p:sp>
      <p:sp>
        <p:nvSpPr>
          <p:cNvPr id="10" name="Forma en L 9"/>
          <p:cNvSpPr/>
          <p:nvPr/>
        </p:nvSpPr>
        <p:spPr>
          <a:xfrm rot="5400000">
            <a:off x="5269605" y="-4999150"/>
            <a:ext cx="961624" cy="10959923"/>
          </a:xfrm>
          <a:prstGeom prst="corner">
            <a:avLst>
              <a:gd name="adj1" fmla="val 28571"/>
              <a:gd name="adj2" fmla="val 28422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s-CR">
              <a:solidFill>
                <a:prstClr val="white"/>
              </a:solidFill>
            </a:endParaRPr>
          </a:p>
        </p:txBody>
      </p:sp>
      <p:sp>
        <p:nvSpPr>
          <p:cNvPr id="12" name="Forma en L 11"/>
          <p:cNvSpPr/>
          <p:nvPr/>
        </p:nvSpPr>
        <p:spPr>
          <a:xfrm rot="16200000">
            <a:off x="5960774" y="897227"/>
            <a:ext cx="961624" cy="10959922"/>
          </a:xfrm>
          <a:prstGeom prst="corner">
            <a:avLst>
              <a:gd name="adj1" fmla="val 28571"/>
              <a:gd name="adj2" fmla="val 28422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s-CR">
              <a:solidFill>
                <a:prstClr val="white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00951" y="5179264"/>
            <a:ext cx="111522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Una aplicación web creada por: </a:t>
            </a:r>
          </a:p>
          <a:p>
            <a:pPr algn="ctr"/>
            <a:r>
              <a:rPr lang="es-ES" sz="4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Frank Brenes, Edgar Solórzano y John </a:t>
            </a:r>
            <a:r>
              <a:rPr lang="es-E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</a:t>
            </a:r>
            <a:r>
              <a:rPr lang="es-ES" sz="4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argaespada</a:t>
            </a:r>
            <a:endParaRPr lang="es-E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30311" y="355773"/>
            <a:ext cx="776924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Instituto Tecnológico de Cos</a:t>
            </a:r>
            <a:r>
              <a:rPr lang="es-E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ta Rica</a:t>
            </a:r>
          </a:p>
          <a:p>
            <a:pPr algn="ctr"/>
            <a:r>
              <a:rPr lang="es-ES" sz="4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Diseño de Software</a:t>
            </a:r>
          </a:p>
        </p:txBody>
      </p:sp>
    </p:spTree>
    <p:extLst>
      <p:ext uri="{BB962C8B-B14F-4D97-AF65-F5344CB8AC3E}">
        <p14:creationId xmlns:p14="http://schemas.microsoft.com/office/powerpoint/2010/main" val="410864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6600" dirty="0" smtClean="0"/>
              <a:t>Agenda </a:t>
            </a:r>
            <a:endParaRPr lang="es-CR" sz="6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R" sz="4400" dirty="0" smtClean="0"/>
              <a:t>Problema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R" sz="4400" dirty="0" smtClean="0"/>
              <a:t>Solución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R" sz="4400" dirty="0" err="1" smtClean="0"/>
              <a:t>Beneﬁcios</a:t>
            </a:r>
            <a:endParaRPr lang="es-CR" sz="4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CR" sz="4400" dirty="0" smtClean="0"/>
              <a:t>Demostración </a:t>
            </a:r>
            <a:endParaRPr lang="es-CR" sz="4400" dirty="0"/>
          </a:p>
        </p:txBody>
      </p:sp>
    </p:spTree>
    <p:extLst>
      <p:ext uri="{BB962C8B-B14F-4D97-AF65-F5344CB8AC3E}">
        <p14:creationId xmlns:p14="http://schemas.microsoft.com/office/powerpoint/2010/main" val="377665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Problema 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La creación de una app web utilizando patrones de diseño</a:t>
            </a:r>
          </a:p>
          <a:p>
            <a:r>
              <a:rPr lang="es-CR" dirty="0" smtClean="0"/>
              <a:t>Domino público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7791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Solución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Utilización de un web hosting llamado 000webhosting.com</a:t>
            </a:r>
          </a:p>
          <a:p>
            <a:r>
              <a:rPr lang="es-CR" dirty="0" smtClean="0"/>
              <a:t>Lenguaje PHP</a:t>
            </a:r>
          </a:p>
          <a:p>
            <a:r>
              <a:rPr lang="es-CR" dirty="0" smtClean="0"/>
              <a:t>Base de datos </a:t>
            </a:r>
            <a:r>
              <a:rPr lang="es-CR" dirty="0" err="1" smtClean="0"/>
              <a:t>MySQL</a:t>
            </a:r>
            <a:endParaRPr lang="es-CR" dirty="0" smtClean="0"/>
          </a:p>
          <a:p>
            <a:r>
              <a:rPr lang="es-CR" dirty="0" smtClean="0"/>
              <a:t>Hosting Gratuito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0216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Beneficios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Publico en general puede contar con un respaldo </a:t>
            </a:r>
            <a:r>
              <a:rPr lang="es-CR" dirty="0" err="1" smtClean="0"/>
              <a:t>gratituto</a:t>
            </a:r>
            <a:r>
              <a:rPr lang="es-CR" dirty="0" smtClean="0"/>
              <a:t> de sus contactos</a:t>
            </a:r>
          </a:p>
          <a:p>
            <a:r>
              <a:rPr lang="es-CR" dirty="0" smtClean="0"/>
              <a:t>Usuarios podrán agendar sus eventos</a:t>
            </a:r>
          </a:p>
          <a:p>
            <a:r>
              <a:rPr lang="es-CR" dirty="0" smtClean="0"/>
              <a:t>Se podrán almacenar apuntes y archivos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8212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8083" y="2511712"/>
            <a:ext cx="9905998" cy="1478570"/>
          </a:xfrm>
        </p:spPr>
        <p:txBody>
          <a:bodyPr>
            <a:normAutofit/>
          </a:bodyPr>
          <a:lstStyle/>
          <a:p>
            <a:r>
              <a:rPr lang="es-CR" sz="9600" dirty="0" smtClean="0"/>
              <a:t>Demostración</a:t>
            </a:r>
            <a:endParaRPr lang="es-CR" sz="9600" dirty="0"/>
          </a:p>
        </p:txBody>
      </p:sp>
    </p:spTree>
    <p:extLst>
      <p:ext uri="{BB962C8B-B14F-4D97-AF65-F5344CB8AC3E}">
        <p14:creationId xmlns:p14="http://schemas.microsoft.com/office/powerpoint/2010/main" val="2328515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TC104033919[[fn=Circuito]]</Template>
  <TotalTime>36</TotalTime>
  <Words>82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Adobe Garamond Pro Bold</vt:lpstr>
      <vt:lpstr>Aharoni</vt:lpstr>
      <vt:lpstr>Arial</vt:lpstr>
      <vt:lpstr>Calibri</vt:lpstr>
      <vt:lpstr>Calibri Light</vt:lpstr>
      <vt:lpstr>Trebuchet MS</vt:lpstr>
      <vt:lpstr>Tw Cen MT</vt:lpstr>
      <vt:lpstr>Wingdings</vt:lpstr>
      <vt:lpstr>Circuito</vt:lpstr>
      <vt:lpstr>Tema de Office</vt:lpstr>
      <vt:lpstr>Presentación de PowerPoint</vt:lpstr>
      <vt:lpstr>Agenda </vt:lpstr>
      <vt:lpstr>Problema </vt:lpstr>
      <vt:lpstr>Solución</vt:lpstr>
      <vt:lpstr>Beneficios</vt:lpstr>
      <vt:lpstr>Demostración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FRANK BRENES</dc:creator>
  <cp:lastModifiedBy>FRANK BRENES</cp:lastModifiedBy>
  <cp:revision>5</cp:revision>
  <dcterms:created xsi:type="dcterms:W3CDTF">2014-06-24T00:41:59Z</dcterms:created>
  <dcterms:modified xsi:type="dcterms:W3CDTF">2014-06-24T01:18:41Z</dcterms:modified>
</cp:coreProperties>
</file>