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13" autoAdjust="0"/>
  </p:normalViewPr>
  <p:slideViewPr>
    <p:cSldViewPr snapToGrid="0" snapToObjects="1">
      <p:cViewPr varScale="1">
        <p:scale>
          <a:sx n="94" d="100"/>
          <a:sy n="94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60B0-404A-A44D-9ED8-60E02DD99976}" type="datetimeFigureOut">
              <a:rPr kumimoji="1" lang="ja-JP" altLang="en-US" smtClean="0"/>
              <a:t>2013/09/02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275F-308C-B348-AB13-212560F82F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92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60B0-404A-A44D-9ED8-60E02DD99976}" type="datetimeFigureOut">
              <a:rPr kumimoji="1" lang="ja-JP" altLang="en-US" smtClean="0"/>
              <a:t>2013/09/02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275F-308C-B348-AB13-212560F82F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39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60B0-404A-A44D-9ED8-60E02DD99976}" type="datetimeFigureOut">
              <a:rPr kumimoji="1" lang="ja-JP" altLang="en-US" smtClean="0"/>
              <a:t>2013/09/02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275F-308C-B348-AB13-212560F82F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60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60B0-404A-A44D-9ED8-60E02DD99976}" type="datetimeFigureOut">
              <a:rPr kumimoji="1" lang="ja-JP" altLang="en-US" smtClean="0"/>
              <a:t>2013/09/02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275F-308C-B348-AB13-212560F82F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1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60B0-404A-A44D-9ED8-60E02DD99976}" type="datetimeFigureOut">
              <a:rPr kumimoji="1" lang="ja-JP" altLang="en-US" smtClean="0"/>
              <a:t>2013/09/02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275F-308C-B348-AB13-212560F82F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97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60B0-404A-A44D-9ED8-60E02DD99976}" type="datetimeFigureOut">
              <a:rPr kumimoji="1" lang="ja-JP" altLang="en-US" smtClean="0"/>
              <a:t>2013/09/02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275F-308C-B348-AB13-212560F82F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07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60B0-404A-A44D-9ED8-60E02DD99976}" type="datetimeFigureOut">
              <a:rPr kumimoji="1" lang="ja-JP" altLang="en-US" smtClean="0"/>
              <a:t>2013/09/02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275F-308C-B348-AB13-212560F82F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60B0-404A-A44D-9ED8-60E02DD99976}" type="datetimeFigureOut">
              <a:rPr kumimoji="1" lang="ja-JP" altLang="en-US" smtClean="0"/>
              <a:t>2013/09/02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275F-308C-B348-AB13-212560F82F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67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60B0-404A-A44D-9ED8-60E02DD99976}" type="datetimeFigureOut">
              <a:rPr kumimoji="1" lang="ja-JP" altLang="en-US" smtClean="0"/>
              <a:t>2013/09/02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275F-308C-B348-AB13-212560F82F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29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60B0-404A-A44D-9ED8-60E02DD99976}" type="datetimeFigureOut">
              <a:rPr kumimoji="1" lang="ja-JP" altLang="en-US" smtClean="0"/>
              <a:t>2013/09/02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275F-308C-B348-AB13-212560F82F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80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60B0-404A-A44D-9ED8-60E02DD99976}" type="datetimeFigureOut">
              <a:rPr kumimoji="1" lang="ja-JP" altLang="en-US" smtClean="0"/>
              <a:t>2013/09/02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275F-308C-B348-AB13-212560F82F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0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D60B0-404A-A44D-9ED8-60E02DD99976}" type="datetimeFigureOut">
              <a:rPr kumimoji="1" lang="ja-JP" altLang="en-US" smtClean="0"/>
              <a:t>2013/09/02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275F-308C-B348-AB13-212560F82F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2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1675"/>
              </p:ext>
            </p:extLst>
          </p:nvPr>
        </p:nvGraphicFramePr>
        <p:xfrm>
          <a:off x="605209" y="1311694"/>
          <a:ext cx="34347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280"/>
                <a:gridCol w="23104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AuthInfo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clientId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scope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refreshToken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code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redirectUri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9025"/>
              </p:ext>
            </p:extLst>
          </p:nvPr>
        </p:nvGraphicFramePr>
        <p:xfrm>
          <a:off x="5081333" y="2076289"/>
          <a:ext cx="34347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280"/>
                <a:gridCol w="23104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AccessToken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authId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token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long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expiresIn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createdOn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0860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Macintosh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Tanaka Yoichiro</dc:creator>
  <cp:lastModifiedBy>Tanaka Yoichiro</cp:lastModifiedBy>
  <cp:revision>1</cp:revision>
  <dcterms:created xsi:type="dcterms:W3CDTF">2013-09-02T00:03:00Z</dcterms:created>
  <dcterms:modified xsi:type="dcterms:W3CDTF">2013-09-02T00:09:05Z</dcterms:modified>
</cp:coreProperties>
</file>