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Encode Sans" panose="020B0604020202020204" charset="0"/>
      <p:regular r:id="rId6"/>
      <p:bold r:id="rId7"/>
    </p:embeddedFont>
    <p:embeddedFont>
      <p:font typeface="Encode Sans Condensed Thin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C10CB1-0B8A-4461-BEDC-C1B61E8207B3}">
  <a:tblStyle styleId="{0EC10CB1-0B8A-4461-BEDC-C1B61E8207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E2ADBB-B701-4FE1-8DC0-B7F9EDC07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Condensed Thin"/>
              <a:buChar char="▪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</a:t>
            </a:r>
            <a:br>
              <a:rPr lang="en" dirty="0"/>
            </a:br>
            <a:r>
              <a:rPr lang="en" dirty="0"/>
              <a:t>Cyrela</a:t>
            </a:r>
            <a:endParaRPr dirty="0"/>
          </a:p>
        </p:txBody>
      </p:sp>
      <p:grpSp>
        <p:nvGrpSpPr>
          <p:cNvPr id="99" name="Google Shape;99;p13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100" name="Google Shape;100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NOSSA PROPOSTA</a:t>
            </a:r>
            <a:endParaRPr dirty="0"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549599" y="1200150"/>
            <a:ext cx="7496999" cy="3053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>
                <a:solidFill>
                  <a:srgbClr val="FFFFFF"/>
                </a:solidFill>
              </a:rPr>
              <a:t>Fornecer dados para criação de insights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</a:rPr>
              <a:t>Através dos gráficos criados, envolvendo cadastros de clientes, financeiro, parcelas e navegação.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</a:rPr>
              <a:t>Buscamos através dos dados e filtros, unidos com tratamento de dados, dar uma visão maior sobre a situação e melhorias que podem ser feitas.</a:t>
            </a:r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ctrTitle" idx="4294967295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55C21"/>
                </a:solidFill>
              </a:rPr>
              <a:t>Dados utilizados:</a:t>
            </a:r>
            <a:endParaRPr sz="2800" dirty="0">
              <a:solidFill>
                <a:srgbClr val="F55C21"/>
              </a:solidFill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4294967295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pt-BR" dirty="0">
                <a:solidFill>
                  <a:srgbClr val="FFFFFF"/>
                </a:solidFill>
              </a:rPr>
              <a:t>Clientes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pt-BR" dirty="0">
                <a:solidFill>
                  <a:srgbClr val="FFFFFF"/>
                </a:solidFill>
              </a:rPr>
              <a:t>Parcelas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pt-BR" dirty="0">
                <a:solidFill>
                  <a:srgbClr val="FFFFFF"/>
                </a:solidFill>
              </a:rPr>
              <a:t>Carteiras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pt-BR" dirty="0">
                <a:solidFill>
                  <a:srgbClr val="FFFFFF"/>
                </a:solidFill>
              </a:rPr>
              <a:t>Logs de Navegação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20" name="Google Shape;120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4210" r="10084"/>
          <a:stretch/>
        </p:blipFill>
        <p:spPr>
          <a:xfrm>
            <a:off x="5666175" y="0"/>
            <a:ext cx="3477825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96974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65</Words>
  <Application>Microsoft Office PowerPoint</Application>
  <PresentationFormat>Apresentação na tela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Encode Sans Condensed Thin</vt:lpstr>
      <vt:lpstr>Encode Sans</vt:lpstr>
      <vt:lpstr>Laertes template</vt:lpstr>
      <vt:lpstr>Challenge Cyrela</vt:lpstr>
      <vt:lpstr>NOSSA PROPOSTA</vt:lpstr>
      <vt:lpstr>Dados utilizados: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Cyrela</dc:title>
  <cp:lastModifiedBy>Edgar Valfogo</cp:lastModifiedBy>
  <cp:revision>5</cp:revision>
  <dcterms:modified xsi:type="dcterms:W3CDTF">2021-06-24T23:00:17Z</dcterms:modified>
</cp:coreProperties>
</file>