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59" r:id="rId3"/>
    <p:sldId id="260" r:id="rId4"/>
    <p:sldId id="261" r:id="rId5"/>
    <p:sldId id="262" r:id="rId6"/>
    <p:sldId id="264" r:id="rId7"/>
    <p:sldId id="277" r:id="rId8"/>
    <p:sldId id="278" r:id="rId9"/>
    <p:sldId id="279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5122525" cy="7921625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Montserrat" panose="020B0604020202020204" charset="0"/>
      <p:regular r:id="rId26"/>
      <p:bold r:id="rId27"/>
      <p:italic r:id="rId28"/>
      <p:boldItalic r:id="rId29"/>
    </p:embeddedFont>
    <p:embeddedFont>
      <p:font typeface="Montserrat Medium" panose="020B0604020202020204" charset="0"/>
      <p:regular r:id="rId30"/>
      <p:bold r:id="rId31"/>
      <p:italic r:id="rId32"/>
      <p:boldItalic r:id="rId33"/>
    </p:embeddedFont>
    <p:embeddedFont>
      <p:font typeface="Montserrat SemiBold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72">
          <p15:clr>
            <a:srgbClr val="000000"/>
          </p15:clr>
        </p15:guide>
        <p15:guide id="2" pos="4763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iqahxKyyA9P4sTN13lqNjN90CS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FA813F-5B34-40B1-BDA9-86E92BF66223}" v="28" dt="2021-08-21T22:12:59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618" y="66"/>
      </p:cViewPr>
      <p:guideLst>
        <p:guide orient="horz" pos="2472"/>
        <p:guide pos="47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customschemas.google.com/relationships/presentationmetadata" Target="meta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gar zarate" userId="f71581d5cce270cc" providerId="LiveId" clId="{24FA813F-5B34-40B1-BDA9-86E92BF66223}"/>
    <pc:docChg chg="custSel addSld delSld modSld">
      <pc:chgData name="edgar zarate" userId="f71581d5cce270cc" providerId="LiveId" clId="{24FA813F-5B34-40B1-BDA9-86E92BF66223}" dt="2021-08-21T23:09:52.843" v="1614" actId="20577"/>
      <pc:docMkLst>
        <pc:docMk/>
      </pc:docMkLst>
      <pc:sldChg chg="addSp delSp modSp mod">
        <pc:chgData name="edgar zarate" userId="f71581d5cce270cc" providerId="LiveId" clId="{24FA813F-5B34-40B1-BDA9-86E92BF66223}" dt="2021-08-21T22:04:07.783" v="543" actId="1076"/>
        <pc:sldMkLst>
          <pc:docMk/>
          <pc:sldMk cId="0" sldId="264"/>
        </pc:sldMkLst>
        <pc:spChg chg="mod">
          <ac:chgData name="edgar zarate" userId="f71581d5cce270cc" providerId="LiveId" clId="{24FA813F-5B34-40B1-BDA9-86E92BF66223}" dt="2021-08-21T22:04:02.261" v="540" actId="1076"/>
          <ac:spMkLst>
            <pc:docMk/>
            <pc:sldMk cId="0" sldId="264"/>
            <ac:spMk id="148" creationId="{00000000-0000-0000-0000-000000000000}"/>
          </ac:spMkLst>
        </pc:spChg>
        <pc:spChg chg="mod">
          <ac:chgData name="edgar zarate" userId="f71581d5cce270cc" providerId="LiveId" clId="{24FA813F-5B34-40B1-BDA9-86E92BF66223}" dt="2021-08-21T22:01:17.094" v="257" actId="20577"/>
          <ac:spMkLst>
            <pc:docMk/>
            <pc:sldMk cId="0" sldId="264"/>
            <ac:spMk id="149" creationId="{00000000-0000-0000-0000-000000000000}"/>
          </ac:spMkLst>
        </pc:spChg>
        <pc:picChg chg="add del mod">
          <ac:chgData name="edgar zarate" userId="f71581d5cce270cc" providerId="LiveId" clId="{24FA813F-5B34-40B1-BDA9-86E92BF66223}" dt="2021-08-21T22:02:01.261" v="354" actId="478"/>
          <ac:picMkLst>
            <pc:docMk/>
            <pc:sldMk cId="0" sldId="264"/>
            <ac:picMk id="2050" creationId="{44FD4212-9969-4A72-924D-425BF001068B}"/>
          </ac:picMkLst>
        </pc:picChg>
        <pc:picChg chg="add del mod">
          <ac:chgData name="edgar zarate" userId="f71581d5cce270cc" providerId="LiveId" clId="{24FA813F-5B34-40B1-BDA9-86E92BF66223}" dt="2021-08-21T22:04:02.713" v="541"/>
          <ac:picMkLst>
            <pc:docMk/>
            <pc:sldMk cId="0" sldId="264"/>
            <ac:picMk id="2052" creationId="{D8D2F44C-6033-415E-941A-3AD490465F64}"/>
          </ac:picMkLst>
        </pc:picChg>
        <pc:picChg chg="add mod">
          <ac:chgData name="edgar zarate" userId="f71581d5cce270cc" providerId="LiveId" clId="{24FA813F-5B34-40B1-BDA9-86E92BF66223}" dt="2021-08-21T22:04:07.783" v="543" actId="1076"/>
          <ac:picMkLst>
            <pc:docMk/>
            <pc:sldMk cId="0" sldId="264"/>
            <ac:picMk id="2054" creationId="{85C59B1F-C3F0-480F-A727-53FD00A5B819}"/>
          </ac:picMkLst>
        </pc:picChg>
      </pc:sldChg>
      <pc:sldChg chg="del">
        <pc:chgData name="edgar zarate" userId="f71581d5cce270cc" providerId="LiveId" clId="{24FA813F-5B34-40B1-BDA9-86E92BF66223}" dt="2021-08-21T22:14:31.348" v="1074" actId="47"/>
        <pc:sldMkLst>
          <pc:docMk/>
          <pc:sldMk cId="0" sldId="265"/>
        </pc:sldMkLst>
      </pc:sldChg>
      <pc:sldChg chg="del">
        <pc:chgData name="edgar zarate" userId="f71581d5cce270cc" providerId="LiveId" clId="{24FA813F-5B34-40B1-BDA9-86E92BF66223}" dt="2021-08-21T22:14:57.634" v="1075" actId="47"/>
        <pc:sldMkLst>
          <pc:docMk/>
          <pc:sldMk cId="0" sldId="266"/>
        </pc:sldMkLst>
      </pc:sldChg>
      <pc:sldChg chg="addSp delSp modSp mod">
        <pc:chgData name="edgar zarate" userId="f71581d5cce270cc" providerId="LiveId" clId="{24FA813F-5B34-40B1-BDA9-86E92BF66223}" dt="2021-08-21T22:56:39.330" v="1368" actId="207"/>
        <pc:sldMkLst>
          <pc:docMk/>
          <pc:sldMk cId="0" sldId="267"/>
        </pc:sldMkLst>
        <pc:spChg chg="add mod ord">
          <ac:chgData name="edgar zarate" userId="f71581d5cce270cc" providerId="LiveId" clId="{24FA813F-5B34-40B1-BDA9-86E92BF66223}" dt="2021-08-21T22:56:39.330" v="1368" actId="207"/>
          <ac:spMkLst>
            <pc:docMk/>
            <pc:sldMk cId="0" sldId="267"/>
            <ac:spMk id="6" creationId="{0566D00B-3F34-4BFE-9C0A-31B576C38E53}"/>
          </ac:spMkLst>
        </pc:spChg>
        <pc:spChg chg="mod">
          <ac:chgData name="edgar zarate" userId="f71581d5cce270cc" providerId="LiveId" clId="{24FA813F-5B34-40B1-BDA9-86E92BF66223}" dt="2021-08-21T22:55:21.696" v="1344" actId="6549"/>
          <ac:spMkLst>
            <pc:docMk/>
            <pc:sldMk cId="0" sldId="267"/>
            <ac:spMk id="179" creationId="{00000000-0000-0000-0000-000000000000}"/>
          </ac:spMkLst>
        </pc:spChg>
        <pc:spChg chg="mod">
          <ac:chgData name="edgar zarate" userId="f71581d5cce270cc" providerId="LiveId" clId="{24FA813F-5B34-40B1-BDA9-86E92BF66223}" dt="2021-08-21T22:15:56.663" v="1137" actId="20577"/>
          <ac:spMkLst>
            <pc:docMk/>
            <pc:sldMk cId="0" sldId="267"/>
            <ac:spMk id="180" creationId="{00000000-0000-0000-0000-000000000000}"/>
          </ac:spMkLst>
        </pc:spChg>
        <pc:spChg chg="del">
          <ac:chgData name="edgar zarate" userId="f71581d5cce270cc" providerId="LiveId" clId="{24FA813F-5B34-40B1-BDA9-86E92BF66223}" dt="2021-08-21T22:55:28.551" v="1348" actId="478"/>
          <ac:spMkLst>
            <pc:docMk/>
            <pc:sldMk cId="0" sldId="267"/>
            <ac:spMk id="182" creationId="{00000000-0000-0000-0000-000000000000}"/>
          </ac:spMkLst>
        </pc:spChg>
        <pc:spChg chg="del">
          <ac:chgData name="edgar zarate" userId="f71581d5cce270cc" providerId="LiveId" clId="{24FA813F-5B34-40B1-BDA9-86E92BF66223}" dt="2021-08-21T22:55:29.913" v="1349" actId="478"/>
          <ac:spMkLst>
            <pc:docMk/>
            <pc:sldMk cId="0" sldId="267"/>
            <ac:spMk id="183" creationId="{00000000-0000-0000-0000-000000000000}"/>
          </ac:spMkLst>
        </pc:spChg>
        <pc:spChg chg="del">
          <ac:chgData name="edgar zarate" userId="f71581d5cce270cc" providerId="LiveId" clId="{24FA813F-5B34-40B1-BDA9-86E92BF66223}" dt="2021-08-21T22:55:34.541" v="1351" actId="478"/>
          <ac:spMkLst>
            <pc:docMk/>
            <pc:sldMk cId="0" sldId="267"/>
            <ac:spMk id="184" creationId="{00000000-0000-0000-0000-000000000000}"/>
          </ac:spMkLst>
        </pc:spChg>
        <pc:spChg chg="del">
          <ac:chgData name="edgar zarate" userId="f71581d5cce270cc" providerId="LiveId" clId="{24FA813F-5B34-40B1-BDA9-86E92BF66223}" dt="2021-08-21T22:55:24.248" v="1345" actId="478"/>
          <ac:spMkLst>
            <pc:docMk/>
            <pc:sldMk cId="0" sldId="267"/>
            <ac:spMk id="185" creationId="{00000000-0000-0000-0000-000000000000}"/>
          </ac:spMkLst>
        </pc:spChg>
        <pc:spChg chg="del">
          <ac:chgData name="edgar zarate" userId="f71581d5cce270cc" providerId="LiveId" clId="{24FA813F-5B34-40B1-BDA9-86E92BF66223}" dt="2021-08-21T22:55:25.639" v="1346" actId="478"/>
          <ac:spMkLst>
            <pc:docMk/>
            <pc:sldMk cId="0" sldId="267"/>
            <ac:spMk id="186" creationId="{00000000-0000-0000-0000-000000000000}"/>
          </ac:spMkLst>
        </pc:spChg>
        <pc:grpChg chg="del">
          <ac:chgData name="edgar zarate" userId="f71581d5cce270cc" providerId="LiveId" clId="{24FA813F-5B34-40B1-BDA9-86E92BF66223}" dt="2021-08-21T22:55:32.986" v="1350" actId="478"/>
          <ac:grpSpMkLst>
            <pc:docMk/>
            <pc:sldMk cId="0" sldId="267"/>
            <ac:grpSpMk id="174" creationId="{00000000-0000-0000-0000-000000000000}"/>
          </ac:grpSpMkLst>
        </pc:grpChg>
        <pc:picChg chg="add mod">
          <ac:chgData name="edgar zarate" userId="f71581d5cce270cc" providerId="LiveId" clId="{24FA813F-5B34-40B1-BDA9-86E92BF66223}" dt="2021-08-21T22:55:42.573" v="1357" actId="1076"/>
          <ac:picMkLst>
            <pc:docMk/>
            <pc:sldMk cId="0" sldId="267"/>
            <ac:picMk id="3" creationId="{14618DD2-92C9-4C85-AA80-18ABAC23E22F}"/>
          </ac:picMkLst>
        </pc:picChg>
        <pc:picChg chg="add mod">
          <ac:chgData name="edgar zarate" userId="f71581d5cce270cc" providerId="LiveId" clId="{24FA813F-5B34-40B1-BDA9-86E92BF66223}" dt="2021-08-21T22:56:13.495" v="1363" actId="1076"/>
          <ac:picMkLst>
            <pc:docMk/>
            <pc:sldMk cId="0" sldId="267"/>
            <ac:picMk id="5" creationId="{A4CA1B14-B833-49E5-9168-A1A8DF12679B}"/>
          </ac:picMkLst>
        </pc:picChg>
        <pc:picChg chg="del">
          <ac:chgData name="edgar zarate" userId="f71581d5cce270cc" providerId="LiveId" clId="{24FA813F-5B34-40B1-BDA9-86E92BF66223}" dt="2021-08-21T22:55:27.357" v="1347" actId="478"/>
          <ac:picMkLst>
            <pc:docMk/>
            <pc:sldMk cId="0" sldId="267"/>
            <ac:picMk id="187" creationId="{00000000-0000-0000-0000-000000000000}"/>
          </ac:picMkLst>
        </pc:picChg>
      </pc:sldChg>
      <pc:sldChg chg="delSp modSp mod">
        <pc:chgData name="edgar zarate" userId="f71581d5cce270cc" providerId="LiveId" clId="{24FA813F-5B34-40B1-BDA9-86E92BF66223}" dt="2021-08-21T23:09:52.843" v="1614" actId="20577"/>
        <pc:sldMkLst>
          <pc:docMk/>
          <pc:sldMk cId="0" sldId="268"/>
        </pc:sldMkLst>
        <pc:spChg chg="mod">
          <ac:chgData name="edgar zarate" userId="f71581d5cce270cc" providerId="LiveId" clId="{24FA813F-5B34-40B1-BDA9-86E92BF66223}" dt="2021-08-21T22:59:26.276" v="1485" actId="14100"/>
          <ac:spMkLst>
            <pc:docMk/>
            <pc:sldMk cId="0" sldId="268"/>
            <ac:spMk id="195" creationId="{00000000-0000-0000-0000-000000000000}"/>
          </ac:spMkLst>
        </pc:spChg>
        <pc:spChg chg="del">
          <ac:chgData name="edgar zarate" userId="f71581d5cce270cc" providerId="LiveId" clId="{24FA813F-5B34-40B1-BDA9-86E92BF66223}" dt="2021-08-21T23:00:21.681" v="1611" actId="478"/>
          <ac:spMkLst>
            <pc:docMk/>
            <pc:sldMk cId="0" sldId="268"/>
            <ac:spMk id="199" creationId="{00000000-0000-0000-0000-000000000000}"/>
          </ac:spMkLst>
        </pc:spChg>
        <pc:spChg chg="del">
          <ac:chgData name="edgar zarate" userId="f71581d5cce270cc" providerId="LiveId" clId="{24FA813F-5B34-40B1-BDA9-86E92BF66223}" dt="2021-08-21T23:00:07.831" v="1606" actId="478"/>
          <ac:spMkLst>
            <pc:docMk/>
            <pc:sldMk cId="0" sldId="268"/>
            <ac:spMk id="202" creationId="{00000000-0000-0000-0000-000000000000}"/>
          </ac:spMkLst>
        </pc:spChg>
        <pc:spChg chg="del">
          <ac:chgData name="edgar zarate" userId="f71581d5cce270cc" providerId="LiveId" clId="{24FA813F-5B34-40B1-BDA9-86E92BF66223}" dt="2021-08-21T23:00:10.254" v="1607" actId="478"/>
          <ac:spMkLst>
            <pc:docMk/>
            <pc:sldMk cId="0" sldId="268"/>
            <ac:spMk id="203" creationId="{00000000-0000-0000-0000-000000000000}"/>
          </ac:spMkLst>
        </pc:spChg>
        <pc:spChg chg="del">
          <ac:chgData name="edgar zarate" userId="f71581d5cce270cc" providerId="LiveId" clId="{24FA813F-5B34-40B1-BDA9-86E92BF66223}" dt="2021-08-21T23:00:19.187" v="1610" actId="478"/>
          <ac:spMkLst>
            <pc:docMk/>
            <pc:sldMk cId="0" sldId="268"/>
            <ac:spMk id="204" creationId="{00000000-0000-0000-0000-000000000000}"/>
          </ac:spMkLst>
        </pc:spChg>
        <pc:spChg chg="del">
          <ac:chgData name="edgar zarate" userId="f71581d5cce270cc" providerId="LiveId" clId="{24FA813F-5B34-40B1-BDA9-86E92BF66223}" dt="2021-08-21T23:00:16.532" v="1609" actId="478"/>
          <ac:spMkLst>
            <pc:docMk/>
            <pc:sldMk cId="0" sldId="268"/>
            <ac:spMk id="205" creationId="{00000000-0000-0000-0000-000000000000}"/>
          </ac:spMkLst>
        </pc:spChg>
        <pc:spChg chg="del">
          <ac:chgData name="edgar zarate" userId="f71581d5cce270cc" providerId="LiveId" clId="{24FA813F-5B34-40B1-BDA9-86E92BF66223}" dt="2021-08-21T23:00:14.070" v="1608" actId="478"/>
          <ac:spMkLst>
            <pc:docMk/>
            <pc:sldMk cId="0" sldId="268"/>
            <ac:spMk id="206" creationId="{00000000-0000-0000-0000-000000000000}"/>
          </ac:spMkLst>
        </pc:spChg>
        <pc:spChg chg="mod">
          <ac:chgData name="edgar zarate" userId="f71581d5cce270cc" providerId="LiveId" clId="{24FA813F-5B34-40B1-BDA9-86E92BF66223}" dt="2021-08-21T23:09:52.843" v="1614" actId="20577"/>
          <ac:spMkLst>
            <pc:docMk/>
            <pc:sldMk cId="0" sldId="268"/>
            <ac:spMk id="207" creationId="{00000000-0000-0000-0000-000000000000}"/>
          </ac:spMkLst>
        </pc:spChg>
        <pc:cxnChg chg="del">
          <ac:chgData name="edgar zarate" userId="f71581d5cce270cc" providerId="LiveId" clId="{24FA813F-5B34-40B1-BDA9-86E92BF66223}" dt="2021-08-21T23:00:23.921" v="1612" actId="478"/>
          <ac:cxnSpMkLst>
            <pc:docMk/>
            <pc:sldMk cId="0" sldId="268"/>
            <ac:cxnSpMk id="200" creationId="{00000000-0000-0000-0000-000000000000}"/>
          </ac:cxnSpMkLst>
        </pc:cxnChg>
        <pc:cxnChg chg="del">
          <ac:chgData name="edgar zarate" userId="f71581d5cce270cc" providerId="LiveId" clId="{24FA813F-5B34-40B1-BDA9-86E92BF66223}" dt="2021-08-21T23:00:26.203" v="1613" actId="478"/>
          <ac:cxnSpMkLst>
            <pc:docMk/>
            <pc:sldMk cId="0" sldId="268"/>
            <ac:cxnSpMk id="201" creationId="{00000000-0000-0000-0000-000000000000}"/>
          </ac:cxnSpMkLst>
        </pc:cxnChg>
      </pc:sldChg>
      <pc:sldChg chg="add">
        <pc:chgData name="edgar zarate" userId="f71581d5cce270cc" providerId="LiveId" clId="{24FA813F-5B34-40B1-BDA9-86E92BF66223}" dt="2021-08-21T22:01:06.607" v="249"/>
        <pc:sldMkLst>
          <pc:docMk/>
          <pc:sldMk cId="1606898488" sldId="277"/>
        </pc:sldMkLst>
      </pc:sldChg>
      <pc:sldChg chg="addSp delSp modSp add mod">
        <pc:chgData name="edgar zarate" userId="f71581d5cce270cc" providerId="LiveId" clId="{24FA813F-5B34-40B1-BDA9-86E92BF66223}" dt="2021-08-21T22:11:30.965" v="844" actId="20577"/>
        <pc:sldMkLst>
          <pc:docMk/>
          <pc:sldMk cId="2330192837" sldId="278"/>
        </pc:sldMkLst>
        <pc:spChg chg="mod">
          <ac:chgData name="edgar zarate" userId="f71581d5cce270cc" providerId="LiveId" clId="{24FA813F-5B34-40B1-BDA9-86E92BF66223}" dt="2021-08-21T22:11:30.965" v="844" actId="20577"/>
          <ac:spMkLst>
            <pc:docMk/>
            <pc:sldMk cId="2330192837" sldId="278"/>
            <ac:spMk id="148" creationId="{00000000-0000-0000-0000-000000000000}"/>
          </ac:spMkLst>
        </pc:spChg>
        <pc:spChg chg="mod">
          <ac:chgData name="edgar zarate" userId="f71581d5cce270cc" providerId="LiveId" clId="{24FA813F-5B34-40B1-BDA9-86E92BF66223}" dt="2021-08-21T22:04:32.018" v="577" actId="20577"/>
          <ac:spMkLst>
            <pc:docMk/>
            <pc:sldMk cId="2330192837" sldId="278"/>
            <ac:spMk id="149" creationId="{00000000-0000-0000-0000-000000000000}"/>
          </ac:spMkLst>
        </pc:spChg>
        <pc:picChg chg="del">
          <ac:chgData name="edgar zarate" userId="f71581d5cce270cc" providerId="LiveId" clId="{24FA813F-5B34-40B1-BDA9-86E92BF66223}" dt="2021-08-21T22:05:19.501" v="578" actId="478"/>
          <ac:picMkLst>
            <pc:docMk/>
            <pc:sldMk cId="2330192837" sldId="278"/>
            <ac:picMk id="2050" creationId="{44FD4212-9969-4A72-924D-425BF001068B}"/>
          </ac:picMkLst>
        </pc:picChg>
        <pc:picChg chg="add mod">
          <ac:chgData name="edgar zarate" userId="f71581d5cce270cc" providerId="LiveId" clId="{24FA813F-5B34-40B1-BDA9-86E92BF66223}" dt="2021-08-21T22:05:29.690" v="582" actId="14100"/>
          <ac:picMkLst>
            <pc:docMk/>
            <pc:sldMk cId="2330192837" sldId="278"/>
            <ac:picMk id="4098" creationId="{CA85A7A8-DFDF-4725-BBFF-FFA53DB5803B}"/>
          </ac:picMkLst>
        </pc:picChg>
      </pc:sldChg>
      <pc:sldChg chg="addSp delSp modSp add mod">
        <pc:chgData name="edgar zarate" userId="f71581d5cce270cc" providerId="LiveId" clId="{24FA813F-5B34-40B1-BDA9-86E92BF66223}" dt="2021-08-21T22:13:56.764" v="1073" actId="20577"/>
        <pc:sldMkLst>
          <pc:docMk/>
          <pc:sldMk cId="2329005089" sldId="279"/>
        </pc:sldMkLst>
        <pc:spChg chg="mod">
          <ac:chgData name="edgar zarate" userId="f71581d5cce270cc" providerId="LiveId" clId="{24FA813F-5B34-40B1-BDA9-86E92BF66223}" dt="2021-08-21T22:13:56.764" v="1073" actId="20577"/>
          <ac:spMkLst>
            <pc:docMk/>
            <pc:sldMk cId="2329005089" sldId="279"/>
            <ac:spMk id="148" creationId="{00000000-0000-0000-0000-000000000000}"/>
          </ac:spMkLst>
        </pc:spChg>
        <pc:spChg chg="mod">
          <ac:chgData name="edgar zarate" userId="f71581d5cce270cc" providerId="LiveId" clId="{24FA813F-5B34-40B1-BDA9-86E92BF66223}" dt="2021-08-21T22:11:51.457" v="860" actId="20577"/>
          <ac:spMkLst>
            <pc:docMk/>
            <pc:sldMk cId="2329005089" sldId="279"/>
            <ac:spMk id="149" creationId="{00000000-0000-0000-0000-000000000000}"/>
          </ac:spMkLst>
        </pc:spChg>
        <pc:picChg chg="del">
          <ac:chgData name="edgar zarate" userId="f71581d5cce270cc" providerId="LiveId" clId="{24FA813F-5B34-40B1-BDA9-86E92BF66223}" dt="2021-08-21T22:11:53.647" v="861" actId="478"/>
          <ac:picMkLst>
            <pc:docMk/>
            <pc:sldMk cId="2329005089" sldId="279"/>
            <ac:picMk id="4098" creationId="{CA85A7A8-DFDF-4725-BBFF-FFA53DB5803B}"/>
          </ac:picMkLst>
        </pc:picChg>
        <pc:picChg chg="add mod">
          <ac:chgData name="edgar zarate" userId="f71581d5cce270cc" providerId="LiveId" clId="{24FA813F-5B34-40B1-BDA9-86E92BF66223}" dt="2021-08-21T22:12:59.943" v="865" actId="1076"/>
          <ac:picMkLst>
            <pc:docMk/>
            <pc:sldMk cId="2329005089" sldId="279"/>
            <ac:picMk id="5122" creationId="{B846EC4C-0A31-4E59-B851-C7485C54D8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7163" y="685800"/>
            <a:ext cx="65436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ed7eb645d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7ed7eb645d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ed7eb645d_0_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7ed7eb645d_0_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ed7eb645d_0_1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7ed7eb645d_0_1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Mostrar porcentajes de resultados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ed7eb645d_0_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7ed7eb645d_0_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ed7eb645d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7ed7eb645d_0_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Copia el elemento: CTRL C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Pega en la diapositiva que lo necesites: CTRL V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Copia el elemento: CTRL C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Pega en la diapositiva que lo necesites: CTRL V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CTRL ALT C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CTRL ALT V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Copia el elemento: CTRL C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Pega en la diapositiva que lo necesites: CTRL V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Copia el elemento: CTRL C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Pega en la diapositiva que lo necesites: CTRL V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ed7eb645d_0_9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g7ed7eb645d_0_9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Copia el elemento: CTRL C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Pega en la diapositiva que lo necesites: CTRL V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7ed7eb645d_0_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g7ed7eb645d_0_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Copia el elemento: CTRL C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Pega en la diapositiva que lo necesites: CTRL V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148f40e0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8148f40e0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ed7eb645d_0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7ed7eb645d_0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Frase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ed7eb645d_0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7ed7eb645d_0_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b="1">
                <a:solidFill>
                  <a:schemeClr val="dk1"/>
                </a:solidFill>
              </a:rPr>
              <a:t>Bullet points</a:t>
            </a:r>
            <a:br>
              <a:rPr lang="es-MX" b="1">
                <a:solidFill>
                  <a:schemeClr val="dk1"/>
                </a:solidFill>
              </a:rPr>
            </a:br>
            <a:r>
              <a:rPr lang="es-MX" b="1">
                <a:solidFill>
                  <a:schemeClr val="dk1"/>
                </a:solidFill>
              </a:rPr>
              <a:t>colocar </a:t>
            </a:r>
            <a:r>
              <a:rPr lang="es-MX" b="1"/>
              <a:t>icono</a:t>
            </a:r>
            <a:r>
              <a:rPr lang="es-MX" b="1">
                <a:solidFill>
                  <a:schemeClr val="dk1"/>
                </a:solidFill>
              </a:rPr>
              <a:t> acorde al tema al lado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d7eb645d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7ed7eb645d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ed7eb645d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7ed7eb645d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ed7eb645d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7ed7eb645d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652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ed7eb645d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7ed7eb645d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406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ed7eb645d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7ed7eb645d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88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7ed7eb645d_0_1051"/>
          <p:cNvSpPr txBox="1">
            <a:spLocks noGrp="1"/>
          </p:cNvSpPr>
          <p:nvPr>
            <p:ph type="ctrTitle"/>
          </p:nvPr>
        </p:nvSpPr>
        <p:spPr>
          <a:xfrm>
            <a:off x="515509" y="1146737"/>
            <a:ext cx="14091599" cy="3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>
            <a:endParaRPr/>
          </a:p>
        </p:txBody>
      </p:sp>
      <p:sp>
        <p:nvSpPr>
          <p:cNvPr id="15" name="Google Shape;15;g7ed7eb645d_0_1051"/>
          <p:cNvSpPr txBox="1">
            <a:spLocks noGrp="1"/>
          </p:cNvSpPr>
          <p:nvPr>
            <p:ph type="subTitle" idx="1"/>
          </p:nvPr>
        </p:nvSpPr>
        <p:spPr>
          <a:xfrm>
            <a:off x="515496" y="4364902"/>
            <a:ext cx="14091599" cy="12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6" name="Google Shape;16;g7ed7eb645d_0_1051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7ed7eb645d_0_1086"/>
          <p:cNvSpPr txBox="1">
            <a:spLocks noGrp="1"/>
          </p:cNvSpPr>
          <p:nvPr>
            <p:ph type="title" hasCustomPrompt="1"/>
          </p:nvPr>
        </p:nvSpPr>
        <p:spPr>
          <a:xfrm>
            <a:off x="515496" y="1703569"/>
            <a:ext cx="14091599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9pPr>
          </a:lstStyle>
          <a:p>
            <a:r>
              <a:t>xx%</a:t>
            </a:r>
          </a:p>
        </p:txBody>
      </p:sp>
      <p:sp>
        <p:nvSpPr>
          <p:cNvPr id="50" name="Google Shape;50;g7ed7eb645d_0_1086"/>
          <p:cNvSpPr txBox="1">
            <a:spLocks noGrp="1"/>
          </p:cNvSpPr>
          <p:nvPr>
            <p:ph type="body" idx="1"/>
          </p:nvPr>
        </p:nvSpPr>
        <p:spPr>
          <a:xfrm>
            <a:off x="515496" y="4854816"/>
            <a:ext cx="14091599" cy="20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4127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ctr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g7ed7eb645d_0_1086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ed7eb645d_0_1090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7ed7eb645d_0_1058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7ed7eb645d_0_1058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g7ed7eb645d_0_1058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7ed7eb645d_0_1055"/>
          <p:cNvSpPr txBox="1">
            <a:spLocks noGrp="1"/>
          </p:cNvSpPr>
          <p:nvPr>
            <p:ph type="title"/>
          </p:nvPr>
        </p:nvSpPr>
        <p:spPr>
          <a:xfrm>
            <a:off x="515496" y="3312575"/>
            <a:ext cx="14091599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  <p:sp>
        <p:nvSpPr>
          <p:cNvPr id="23" name="Google Shape;23;g7ed7eb645d_0_1055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7ed7eb645d_0_1062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7ed7eb645d_0_1062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7" name="Google Shape;27;g7ed7eb645d_0_1062"/>
          <p:cNvSpPr txBox="1">
            <a:spLocks noGrp="1"/>
          </p:cNvSpPr>
          <p:nvPr>
            <p:ph type="body" idx="2"/>
          </p:nvPr>
        </p:nvSpPr>
        <p:spPr>
          <a:xfrm>
            <a:off x="7991917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8" name="Google Shape;28;g7ed7eb645d_0_1062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7ed7eb645d_0_1067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g7ed7eb645d_0_1067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7ed7eb645d_0_1070"/>
          <p:cNvSpPr txBox="1">
            <a:spLocks noGrp="1"/>
          </p:cNvSpPr>
          <p:nvPr>
            <p:ph type="title"/>
          </p:nvPr>
        </p:nvSpPr>
        <p:spPr>
          <a:xfrm>
            <a:off x="515496" y="855693"/>
            <a:ext cx="4644000" cy="11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34" name="Google Shape;34;g7ed7eb645d_0_1070"/>
          <p:cNvSpPr txBox="1">
            <a:spLocks noGrp="1"/>
          </p:cNvSpPr>
          <p:nvPr>
            <p:ph type="body" idx="1"/>
          </p:nvPr>
        </p:nvSpPr>
        <p:spPr>
          <a:xfrm>
            <a:off x="515496" y="2140156"/>
            <a:ext cx="4644000" cy="48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35" name="Google Shape;35;g7ed7eb645d_0_1070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7ed7eb645d_0_1074"/>
          <p:cNvSpPr txBox="1">
            <a:spLocks noGrp="1"/>
          </p:cNvSpPr>
          <p:nvPr>
            <p:ph type="title"/>
          </p:nvPr>
        </p:nvSpPr>
        <p:spPr>
          <a:xfrm>
            <a:off x="810785" y="693287"/>
            <a:ext cx="10531200" cy="6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9pPr>
          </a:lstStyle>
          <a:p>
            <a:endParaRPr/>
          </a:p>
        </p:txBody>
      </p:sp>
      <p:sp>
        <p:nvSpPr>
          <p:cNvPr id="38" name="Google Shape;38;g7ed7eb645d_0_1074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7ed7eb645d_0_1077"/>
          <p:cNvSpPr/>
          <p:nvPr/>
        </p:nvSpPr>
        <p:spPr>
          <a:xfrm>
            <a:off x="7561263" y="-193"/>
            <a:ext cx="7561200" cy="79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7ed7eb645d_0_1077"/>
          <p:cNvSpPr txBox="1">
            <a:spLocks noGrp="1"/>
          </p:cNvSpPr>
          <p:nvPr>
            <p:ph type="title"/>
          </p:nvPr>
        </p:nvSpPr>
        <p:spPr>
          <a:xfrm>
            <a:off x="439089" y="1899242"/>
            <a:ext cx="6690000" cy="22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42" name="Google Shape;42;g7ed7eb645d_0_1077"/>
          <p:cNvSpPr txBox="1">
            <a:spLocks noGrp="1"/>
          </p:cNvSpPr>
          <p:nvPr>
            <p:ph type="subTitle" idx="1"/>
          </p:nvPr>
        </p:nvSpPr>
        <p:spPr>
          <a:xfrm>
            <a:off x="439089" y="4317082"/>
            <a:ext cx="6690000" cy="19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43" name="Google Shape;43;g7ed7eb645d_0_1077"/>
          <p:cNvSpPr txBox="1">
            <a:spLocks noGrp="1"/>
          </p:cNvSpPr>
          <p:nvPr>
            <p:ph type="body" idx="2"/>
          </p:nvPr>
        </p:nvSpPr>
        <p:spPr>
          <a:xfrm>
            <a:off x="8169041" y="1115165"/>
            <a:ext cx="6345600" cy="56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g7ed7eb645d_0_1077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7ed7eb645d_0_1083"/>
          <p:cNvSpPr txBox="1">
            <a:spLocks noGrp="1"/>
          </p:cNvSpPr>
          <p:nvPr>
            <p:ph type="body" idx="1"/>
          </p:nvPr>
        </p:nvSpPr>
        <p:spPr>
          <a:xfrm>
            <a:off x="515496" y="6515608"/>
            <a:ext cx="9921000" cy="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g7ed7eb645d_0_1083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7ed7eb645d_0_1047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7ed7eb645d_0_1047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●"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74650" algn="l" rtl="0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7ed7eb645d_0_1047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6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26" Type="http://schemas.openxmlformats.org/officeDocument/2006/relationships/image" Target="../media/image63.png"/><Relationship Id="rId39" Type="http://schemas.openxmlformats.org/officeDocument/2006/relationships/image" Target="../media/image75.png"/><Relationship Id="rId21" Type="http://schemas.openxmlformats.org/officeDocument/2006/relationships/image" Target="../media/image58.png"/><Relationship Id="rId34" Type="http://schemas.openxmlformats.org/officeDocument/2006/relationships/image" Target="../media/image70.png"/><Relationship Id="rId42" Type="http://schemas.openxmlformats.org/officeDocument/2006/relationships/image" Target="../media/image78.png"/><Relationship Id="rId47" Type="http://schemas.openxmlformats.org/officeDocument/2006/relationships/image" Target="../media/image83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53.png"/><Relationship Id="rId29" Type="http://schemas.openxmlformats.org/officeDocument/2006/relationships/image" Target="../media/image66.png"/><Relationship Id="rId11" Type="http://schemas.openxmlformats.org/officeDocument/2006/relationships/image" Target="../media/image9.png"/><Relationship Id="rId24" Type="http://schemas.openxmlformats.org/officeDocument/2006/relationships/image" Target="../media/image61.png"/><Relationship Id="rId32" Type="http://schemas.openxmlformats.org/officeDocument/2006/relationships/image" Target="../media/image68.png"/><Relationship Id="rId37" Type="http://schemas.openxmlformats.org/officeDocument/2006/relationships/image" Target="../media/image73.png"/><Relationship Id="rId40" Type="http://schemas.openxmlformats.org/officeDocument/2006/relationships/image" Target="../media/image76.png"/><Relationship Id="rId45" Type="http://schemas.openxmlformats.org/officeDocument/2006/relationships/image" Target="../media/image81.png"/><Relationship Id="rId5" Type="http://schemas.openxmlformats.org/officeDocument/2006/relationships/image" Target="../media/image43.png"/><Relationship Id="rId15" Type="http://schemas.openxmlformats.org/officeDocument/2006/relationships/image" Target="../media/image52.png"/><Relationship Id="rId23" Type="http://schemas.openxmlformats.org/officeDocument/2006/relationships/image" Target="../media/image60.png"/><Relationship Id="rId28" Type="http://schemas.openxmlformats.org/officeDocument/2006/relationships/image" Target="../media/image65.png"/><Relationship Id="rId36" Type="http://schemas.openxmlformats.org/officeDocument/2006/relationships/image" Target="../media/image72.png"/><Relationship Id="rId49" Type="http://schemas.openxmlformats.org/officeDocument/2006/relationships/image" Target="../media/image7.png"/><Relationship Id="rId10" Type="http://schemas.openxmlformats.org/officeDocument/2006/relationships/image" Target="../media/image48.png"/><Relationship Id="rId19" Type="http://schemas.openxmlformats.org/officeDocument/2006/relationships/image" Target="../media/image56.png"/><Relationship Id="rId31" Type="http://schemas.openxmlformats.org/officeDocument/2006/relationships/image" Target="../media/image12.png"/><Relationship Id="rId44" Type="http://schemas.openxmlformats.org/officeDocument/2006/relationships/image" Target="../media/image80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Relationship Id="rId27" Type="http://schemas.openxmlformats.org/officeDocument/2006/relationships/image" Target="../media/image64.png"/><Relationship Id="rId30" Type="http://schemas.openxmlformats.org/officeDocument/2006/relationships/image" Target="../media/image67.png"/><Relationship Id="rId35" Type="http://schemas.openxmlformats.org/officeDocument/2006/relationships/image" Target="../media/image71.png"/><Relationship Id="rId43" Type="http://schemas.openxmlformats.org/officeDocument/2006/relationships/image" Target="../media/image79.png"/><Relationship Id="rId48" Type="http://schemas.openxmlformats.org/officeDocument/2006/relationships/image" Target="../media/image84.png"/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5" Type="http://schemas.openxmlformats.org/officeDocument/2006/relationships/image" Target="../media/image62.png"/><Relationship Id="rId33" Type="http://schemas.openxmlformats.org/officeDocument/2006/relationships/image" Target="../media/image69.png"/><Relationship Id="rId38" Type="http://schemas.openxmlformats.org/officeDocument/2006/relationships/image" Target="../media/image74.png"/><Relationship Id="rId46" Type="http://schemas.openxmlformats.org/officeDocument/2006/relationships/image" Target="../media/image82.png"/><Relationship Id="rId20" Type="http://schemas.openxmlformats.org/officeDocument/2006/relationships/image" Target="../media/image57.png"/><Relationship Id="rId41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5.png"/><Relationship Id="rId18" Type="http://schemas.openxmlformats.org/officeDocument/2006/relationships/image" Target="../media/image100.png"/><Relationship Id="rId26" Type="http://schemas.openxmlformats.org/officeDocument/2006/relationships/image" Target="../media/image107.png"/><Relationship Id="rId39" Type="http://schemas.openxmlformats.org/officeDocument/2006/relationships/image" Target="../media/image120.png"/><Relationship Id="rId21" Type="http://schemas.openxmlformats.org/officeDocument/2006/relationships/image" Target="../media/image102.png"/><Relationship Id="rId34" Type="http://schemas.openxmlformats.org/officeDocument/2006/relationships/image" Target="../media/image115.png"/><Relationship Id="rId42" Type="http://schemas.openxmlformats.org/officeDocument/2006/relationships/image" Target="../media/image123.png"/><Relationship Id="rId47" Type="http://schemas.openxmlformats.org/officeDocument/2006/relationships/image" Target="../media/image128.png"/><Relationship Id="rId50" Type="http://schemas.openxmlformats.org/officeDocument/2006/relationships/image" Target="../media/image131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98.png"/><Relationship Id="rId29" Type="http://schemas.openxmlformats.org/officeDocument/2006/relationships/image" Target="../media/image110.png"/><Relationship Id="rId11" Type="http://schemas.openxmlformats.org/officeDocument/2006/relationships/image" Target="../media/image93.png"/><Relationship Id="rId24" Type="http://schemas.openxmlformats.org/officeDocument/2006/relationships/image" Target="../media/image105.png"/><Relationship Id="rId32" Type="http://schemas.openxmlformats.org/officeDocument/2006/relationships/image" Target="../media/image113.png"/><Relationship Id="rId37" Type="http://schemas.openxmlformats.org/officeDocument/2006/relationships/image" Target="../media/image118.png"/><Relationship Id="rId40" Type="http://schemas.openxmlformats.org/officeDocument/2006/relationships/image" Target="../media/image121.png"/><Relationship Id="rId45" Type="http://schemas.openxmlformats.org/officeDocument/2006/relationships/image" Target="../media/image126.png"/><Relationship Id="rId53" Type="http://schemas.openxmlformats.org/officeDocument/2006/relationships/image" Target="../media/image134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19" Type="http://schemas.openxmlformats.org/officeDocument/2006/relationships/image" Target="../media/image101.png"/><Relationship Id="rId31" Type="http://schemas.openxmlformats.org/officeDocument/2006/relationships/image" Target="../media/image112.png"/><Relationship Id="rId44" Type="http://schemas.openxmlformats.org/officeDocument/2006/relationships/image" Target="../media/image125.png"/><Relationship Id="rId52" Type="http://schemas.openxmlformats.org/officeDocument/2006/relationships/image" Target="../media/image133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Relationship Id="rId22" Type="http://schemas.openxmlformats.org/officeDocument/2006/relationships/image" Target="../media/image103.png"/><Relationship Id="rId27" Type="http://schemas.openxmlformats.org/officeDocument/2006/relationships/image" Target="../media/image108.png"/><Relationship Id="rId30" Type="http://schemas.openxmlformats.org/officeDocument/2006/relationships/image" Target="../media/image111.png"/><Relationship Id="rId35" Type="http://schemas.openxmlformats.org/officeDocument/2006/relationships/image" Target="../media/image116.png"/><Relationship Id="rId43" Type="http://schemas.openxmlformats.org/officeDocument/2006/relationships/image" Target="../media/image124.png"/><Relationship Id="rId48" Type="http://schemas.openxmlformats.org/officeDocument/2006/relationships/image" Target="../media/image129.png"/><Relationship Id="rId8" Type="http://schemas.openxmlformats.org/officeDocument/2006/relationships/image" Target="../media/image90.png"/><Relationship Id="rId51" Type="http://schemas.openxmlformats.org/officeDocument/2006/relationships/image" Target="../media/image132.png"/><Relationship Id="rId3" Type="http://schemas.openxmlformats.org/officeDocument/2006/relationships/image" Target="../media/image85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5" Type="http://schemas.openxmlformats.org/officeDocument/2006/relationships/image" Target="../media/image106.png"/><Relationship Id="rId33" Type="http://schemas.openxmlformats.org/officeDocument/2006/relationships/image" Target="../media/image114.png"/><Relationship Id="rId38" Type="http://schemas.openxmlformats.org/officeDocument/2006/relationships/image" Target="../media/image119.png"/><Relationship Id="rId46" Type="http://schemas.openxmlformats.org/officeDocument/2006/relationships/image" Target="../media/image127.png"/><Relationship Id="rId20" Type="http://schemas.openxmlformats.org/officeDocument/2006/relationships/image" Target="../media/image10.png"/><Relationship Id="rId41" Type="http://schemas.openxmlformats.org/officeDocument/2006/relationships/image" Target="../media/image122.png"/><Relationship Id="rId5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5" Type="http://schemas.openxmlformats.org/officeDocument/2006/relationships/image" Target="../media/image97.png"/><Relationship Id="rId23" Type="http://schemas.openxmlformats.org/officeDocument/2006/relationships/image" Target="../media/image104.png"/><Relationship Id="rId28" Type="http://schemas.openxmlformats.org/officeDocument/2006/relationships/image" Target="../media/image109.png"/><Relationship Id="rId36" Type="http://schemas.openxmlformats.org/officeDocument/2006/relationships/image" Target="../media/image117.png"/><Relationship Id="rId49" Type="http://schemas.openxmlformats.org/officeDocument/2006/relationships/image" Target="../media/image1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g7ed7eb645d_0_548"/>
          <p:cNvPicPr preferRelativeResize="0"/>
          <p:nvPr/>
        </p:nvPicPr>
        <p:blipFill rotWithShape="1">
          <a:blip r:embed="rId3">
            <a:alphaModFix amt="50000"/>
          </a:blip>
          <a:srcRect l="18" t="12445" r="9864" b="6948"/>
          <a:stretch/>
        </p:blipFill>
        <p:spPr>
          <a:xfrm>
            <a:off x="5728925" y="0"/>
            <a:ext cx="9393597" cy="792162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7ed7eb645d_0_548"/>
          <p:cNvSpPr txBox="1"/>
          <p:nvPr/>
        </p:nvSpPr>
        <p:spPr>
          <a:xfrm>
            <a:off x="1131995" y="3307387"/>
            <a:ext cx="11401892" cy="1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n-US" sz="6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Proyecto: An</a:t>
            </a:r>
            <a:r>
              <a:rPr lang="es-MX" sz="6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á</a:t>
            </a:r>
            <a:r>
              <a:rPr lang="en-US" sz="6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lisis</a:t>
            </a:r>
            <a:r>
              <a:rPr lang="en-US" sz="65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65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Finanzas</a:t>
            </a:r>
            <a:r>
              <a:rPr lang="en-US" sz="65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65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Personales</a:t>
            </a:r>
            <a:r>
              <a:rPr lang="en-US" sz="65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65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g7ed7eb645d_0_548"/>
          <p:cNvSpPr txBox="1"/>
          <p:nvPr/>
        </p:nvSpPr>
        <p:spPr>
          <a:xfrm>
            <a:off x="1560435" y="5196618"/>
            <a:ext cx="8393214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Carolina Fonseca – Edgar Zárate</a:t>
            </a:r>
            <a:endParaRPr sz="32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" name="Google Shape;71;g7ed7eb645d_0_548"/>
          <p:cNvCxnSpPr/>
          <p:nvPr/>
        </p:nvCxnSpPr>
        <p:spPr>
          <a:xfrm>
            <a:off x="5655525" y="4722365"/>
            <a:ext cx="1906200" cy="0"/>
          </a:xfrm>
          <a:prstGeom prst="straightConnector1">
            <a:avLst/>
          </a:prstGeom>
          <a:noFill/>
          <a:ln w="28575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g7ed7eb645d_0_548"/>
          <p:cNvSpPr txBox="1"/>
          <p:nvPr/>
        </p:nvSpPr>
        <p:spPr>
          <a:xfrm>
            <a:off x="1138749" y="2599684"/>
            <a:ext cx="88149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MX" sz="2900" b="0" i="0" u="none" strike="noStrike" cap="none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Módulo: </a:t>
            </a:r>
            <a:r>
              <a:rPr lang="es-ES" sz="2900" b="0" i="0" u="none" strike="noStrike" cap="none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Análisis de datos con Python</a:t>
            </a:r>
            <a:endParaRPr sz="2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3" name="Google Shape;73;g7ed7eb645d_0_5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607160" y="4925971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g7ed7eb645d_0_548"/>
          <p:cNvCxnSpPr/>
          <p:nvPr/>
        </p:nvCxnSpPr>
        <p:spPr>
          <a:xfrm>
            <a:off x="1298678" y="4648152"/>
            <a:ext cx="2896804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5" name="Google Shape;75;g7ed7eb645d_0_5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240000" y="6300000"/>
            <a:ext cx="2520001" cy="138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ed7eb645d_0_758"/>
          <p:cNvSpPr/>
          <p:nvPr/>
        </p:nvSpPr>
        <p:spPr>
          <a:xfrm>
            <a:off x="0" y="0"/>
            <a:ext cx="6012900" cy="7938300"/>
          </a:xfrm>
          <a:prstGeom prst="rect">
            <a:avLst/>
          </a:prstGeom>
          <a:solidFill>
            <a:srgbClr val="4B22F4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E3C87F"/>
              </a:solidFill>
              <a:highlight>
                <a:srgbClr val="FF5D6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7ed7eb645d_0_758"/>
          <p:cNvSpPr txBox="1"/>
          <p:nvPr/>
        </p:nvSpPr>
        <p:spPr>
          <a:xfrm>
            <a:off x="342217" y="2615525"/>
            <a:ext cx="5328600" cy="53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 </a:t>
            </a:r>
            <a:r>
              <a:rPr lang="en-US" sz="26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el</a:t>
            </a:r>
            <a:r>
              <a:rPr lang="en-US" sz="26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registro</a:t>
            </a:r>
            <a:r>
              <a:rPr lang="en-US" sz="26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de los </a:t>
            </a:r>
            <a:r>
              <a:rPr lang="en-US" sz="26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ingresos</a:t>
            </a:r>
            <a:r>
              <a:rPr lang="en-US" sz="26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lang="en-US" sz="26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egresos</a:t>
            </a:r>
            <a:r>
              <a:rPr lang="en-US" sz="26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se </a:t>
            </a:r>
            <a:r>
              <a:rPr lang="en-US" sz="26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puede</a:t>
            </a:r>
            <a:r>
              <a:rPr lang="en-US" sz="26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saber </a:t>
            </a:r>
            <a:r>
              <a:rPr lang="en-US" sz="26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</a:t>
            </a:r>
            <a:r>
              <a:rPr lang="en-US" sz="26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el</a:t>
            </a:r>
            <a:r>
              <a:rPr lang="en-US" sz="26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remanente</a:t>
            </a:r>
            <a:r>
              <a:rPr lang="en-US" sz="26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es </a:t>
            </a:r>
            <a:r>
              <a:rPr lang="en-US" sz="26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positivo</a:t>
            </a:r>
            <a:r>
              <a:rPr lang="en-US" sz="26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o negative lo </a:t>
            </a:r>
            <a:r>
              <a:rPr lang="en-US" sz="26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cual</a:t>
            </a:r>
            <a:r>
              <a:rPr lang="en-US" sz="26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nos</a:t>
            </a:r>
            <a:r>
              <a:rPr lang="en-US" sz="26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ayuda</a:t>
            </a:r>
            <a:r>
              <a:rPr lang="en-US" sz="26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a saber que </a:t>
            </a:r>
            <a:r>
              <a:rPr lang="en-US" sz="26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margen</a:t>
            </a:r>
            <a:r>
              <a:rPr lang="en-US" sz="26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temenos </a:t>
            </a:r>
            <a:r>
              <a:rPr lang="en-US" sz="26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ya</a:t>
            </a:r>
            <a:r>
              <a:rPr lang="en-US" sz="26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sea para </a:t>
            </a:r>
            <a:r>
              <a:rPr lang="en-US" sz="26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ahorrar</a:t>
            </a:r>
            <a:r>
              <a:rPr lang="en-US" sz="26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o </a:t>
            </a:r>
            <a:r>
              <a:rPr lang="en-US" sz="26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cumplir</a:t>
            </a:r>
            <a:r>
              <a:rPr lang="en-US" sz="26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nuestras</a:t>
            </a:r>
            <a:r>
              <a:rPr lang="en-US" sz="26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metas</a:t>
            </a:r>
            <a:r>
              <a:rPr lang="en-US" sz="26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6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g7ed7eb645d_0_758"/>
          <p:cNvSpPr txBox="1"/>
          <p:nvPr/>
        </p:nvSpPr>
        <p:spPr>
          <a:xfrm>
            <a:off x="342217" y="296204"/>
            <a:ext cx="5328600" cy="15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Estatus Financiero</a:t>
            </a:r>
          </a:p>
        </p:txBody>
      </p:sp>
      <p:pic>
        <p:nvPicPr>
          <p:cNvPr id="181" name="Google Shape;181;g7ed7eb645d_0_7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9184" y="6800813"/>
            <a:ext cx="216535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7ed7eb645d_0_7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00737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7ed7eb645d_0_758"/>
          <p:cNvPicPr preferRelativeResize="0"/>
          <p:nvPr/>
        </p:nvPicPr>
        <p:blipFill rotWithShape="1">
          <a:blip r:embed="rId5">
            <a:alphaModFix/>
          </a:blip>
          <a:srcRect t="9" b="7"/>
          <a:stretch/>
        </p:blipFill>
        <p:spPr>
          <a:xfrm>
            <a:off x="12240000" y="6300000"/>
            <a:ext cx="2519999" cy="1382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 descr="Tabla&#10;&#10;Descripción generada automáticamente con confianza media">
            <a:extLst>
              <a:ext uri="{FF2B5EF4-FFF2-40B4-BE49-F238E27FC236}">
                <a16:creationId xmlns:a16="http://schemas.microsoft.com/office/drawing/2014/main" id="{14618DD2-92C9-4C85-AA80-18ABAC23E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0728" y="867803"/>
            <a:ext cx="4163604" cy="3276014"/>
          </a:xfrm>
          <a:prstGeom prst="rect">
            <a:avLst/>
          </a:prstGeom>
        </p:spPr>
      </p:pic>
      <p:pic>
        <p:nvPicPr>
          <p:cNvPr id="5" name="Imagen 4" descr="Texto&#10;&#10;Descripción generada automáticamente con confianza baja">
            <a:extLst>
              <a:ext uri="{FF2B5EF4-FFF2-40B4-BE49-F238E27FC236}">
                <a16:creationId xmlns:a16="http://schemas.microsoft.com/office/drawing/2014/main" id="{A4CA1B14-B833-49E5-9168-A1A8DF1267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5990" y="4059183"/>
            <a:ext cx="6146534" cy="1512435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0566D00B-3F34-4BFE-9C0A-31B576C38E53}"/>
              </a:ext>
            </a:extLst>
          </p:cNvPr>
          <p:cNvSpPr/>
          <p:nvPr/>
        </p:nvSpPr>
        <p:spPr>
          <a:xfrm>
            <a:off x="6743907" y="4940878"/>
            <a:ext cx="3277210" cy="6632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g7ed7eb645d_0_10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7ed7eb645d_0_1093"/>
          <p:cNvSpPr txBox="1"/>
          <p:nvPr/>
        </p:nvSpPr>
        <p:spPr>
          <a:xfrm>
            <a:off x="2295842" y="414450"/>
            <a:ext cx="9218400" cy="161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Qué categoría es la que tiene mayor parte del presupuesto al mes</a:t>
            </a:r>
          </a:p>
        </p:txBody>
      </p:sp>
      <p:cxnSp>
        <p:nvCxnSpPr>
          <p:cNvPr id="196" name="Google Shape;196;g7ed7eb645d_0_1093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7" name="Google Shape;197;g7ed7eb645d_0_1093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8" name="Google Shape;198;g7ed7eb645d_0_1093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Datos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g7ed7eb645d_0_1093"/>
          <p:cNvSpPr txBox="1"/>
          <p:nvPr/>
        </p:nvSpPr>
        <p:spPr>
          <a:xfrm>
            <a:off x="1336287" y="2327970"/>
            <a:ext cx="11969951" cy="1732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 dirty="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En este histograma se puede observar que categoría es la que se lleva la mayor parte </a:t>
            </a:r>
            <a:r>
              <a:rPr lang="es-MX" sz="2600" b="0" i="0" u="none" strike="noStrike" cap="none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del presupuesto.</a:t>
            </a:r>
            <a:endParaRPr sz="2600" b="0" i="0" u="none" strike="noStrike" cap="none" dirty="0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 dirty="0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2BA77EA-4C61-48F4-B85E-6A84A9DEE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862" y="3524790"/>
            <a:ext cx="4539338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ed7eb645d_0_912"/>
          <p:cNvSpPr/>
          <p:nvPr/>
        </p:nvSpPr>
        <p:spPr>
          <a:xfrm>
            <a:off x="1150273" y="2464319"/>
            <a:ext cx="4259400" cy="572100"/>
          </a:xfrm>
          <a:prstGeom prst="rect">
            <a:avLst/>
          </a:prstGeom>
          <a:solidFill>
            <a:srgbClr val="4B22F4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3" name="Google Shape;213;g7ed7eb645d_0_912"/>
          <p:cNvSpPr/>
          <p:nvPr/>
        </p:nvSpPr>
        <p:spPr>
          <a:xfrm>
            <a:off x="5397261" y="2464319"/>
            <a:ext cx="4259400" cy="572100"/>
          </a:xfrm>
          <a:prstGeom prst="rect">
            <a:avLst/>
          </a:prstGeom>
          <a:solidFill>
            <a:srgbClr val="2205D1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4" name="Google Shape;214;g7ed7eb645d_0_912"/>
          <p:cNvSpPr txBox="1"/>
          <p:nvPr/>
        </p:nvSpPr>
        <p:spPr>
          <a:xfrm>
            <a:off x="1012134" y="1529849"/>
            <a:ext cx="64743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MX" sz="2800" b="0" i="0" u="none" strike="noStrike" cap="non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Primarios</a:t>
            </a:r>
            <a:endParaRPr sz="28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5" name="Google Shape;215;g7ed7eb645d_0_912"/>
          <p:cNvSpPr/>
          <p:nvPr/>
        </p:nvSpPr>
        <p:spPr>
          <a:xfrm>
            <a:off x="9656673" y="2464319"/>
            <a:ext cx="4259400" cy="5721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7ed7eb645d_0_912"/>
          <p:cNvSpPr txBox="1"/>
          <p:nvPr/>
        </p:nvSpPr>
        <p:spPr>
          <a:xfrm>
            <a:off x="1197572" y="2390855"/>
            <a:ext cx="2037600" cy="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MX" sz="29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4b22f4</a:t>
            </a:r>
            <a:endParaRPr sz="2900" b="0" i="0" u="none" strike="noStrike" cap="non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7" name="Google Shape;217;g7ed7eb645d_0_912"/>
          <p:cNvSpPr txBox="1"/>
          <p:nvPr/>
        </p:nvSpPr>
        <p:spPr>
          <a:xfrm>
            <a:off x="5364101" y="2390855"/>
            <a:ext cx="2441400" cy="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MX" sz="29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2205d1</a:t>
            </a:r>
            <a:endParaRPr sz="2900" b="0" i="0" u="none" strike="noStrike" cap="non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8" name="Google Shape;218;g7ed7eb645d_0_912"/>
          <p:cNvSpPr txBox="1"/>
          <p:nvPr/>
        </p:nvSpPr>
        <p:spPr>
          <a:xfrm>
            <a:off x="9656693" y="2390855"/>
            <a:ext cx="2441400" cy="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MX" sz="29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16181C</a:t>
            </a:r>
            <a:endParaRPr sz="2900" b="0" i="0" u="none" strike="noStrike" cap="non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9" name="Google Shape;219;g7ed7eb645d_0_912"/>
          <p:cNvSpPr/>
          <p:nvPr/>
        </p:nvSpPr>
        <p:spPr>
          <a:xfrm>
            <a:off x="1150273" y="4420987"/>
            <a:ext cx="4259400" cy="572100"/>
          </a:xfrm>
          <a:prstGeom prst="rect">
            <a:avLst/>
          </a:prstGeom>
          <a:solidFill>
            <a:srgbClr val="6349FC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0" name="Google Shape;220;g7ed7eb645d_0_912"/>
          <p:cNvSpPr/>
          <p:nvPr/>
        </p:nvSpPr>
        <p:spPr>
          <a:xfrm>
            <a:off x="5397261" y="4420987"/>
            <a:ext cx="4259400" cy="572100"/>
          </a:xfrm>
          <a:prstGeom prst="rect">
            <a:avLst/>
          </a:prstGeom>
          <a:solidFill>
            <a:srgbClr val="0D017F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1" name="Google Shape;221;g7ed7eb645d_0_912"/>
          <p:cNvSpPr txBox="1"/>
          <p:nvPr/>
        </p:nvSpPr>
        <p:spPr>
          <a:xfrm>
            <a:off x="1197572" y="4347523"/>
            <a:ext cx="1765200" cy="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MX" sz="29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6349fc</a:t>
            </a:r>
            <a:endParaRPr sz="2900" b="0" i="0" u="none" strike="noStrike" cap="non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2" name="Google Shape;222;g7ed7eb645d_0_912"/>
          <p:cNvSpPr txBox="1"/>
          <p:nvPr/>
        </p:nvSpPr>
        <p:spPr>
          <a:xfrm>
            <a:off x="5364101" y="4347523"/>
            <a:ext cx="2441400" cy="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MX" sz="29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0d017f</a:t>
            </a:r>
            <a:endParaRPr sz="2900" b="0" i="0" u="none" strike="noStrike" cap="non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3" name="Google Shape;223;g7ed7eb645d_0_912"/>
          <p:cNvSpPr txBox="1"/>
          <p:nvPr/>
        </p:nvSpPr>
        <p:spPr>
          <a:xfrm>
            <a:off x="1012134" y="3471963"/>
            <a:ext cx="64743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MX" sz="2800" b="0" i="0" u="none" strike="noStrike" cap="non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Secundarios</a:t>
            </a:r>
            <a:endParaRPr sz="28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4" name="Google Shape;224;g7ed7eb645d_0_912"/>
          <p:cNvSpPr/>
          <p:nvPr/>
        </p:nvSpPr>
        <p:spPr>
          <a:xfrm>
            <a:off x="1150273" y="6377691"/>
            <a:ext cx="4259400" cy="5721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7ed7eb645d_0_912"/>
          <p:cNvSpPr/>
          <p:nvPr/>
        </p:nvSpPr>
        <p:spPr>
          <a:xfrm>
            <a:off x="5397261" y="6377691"/>
            <a:ext cx="4259400" cy="5721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7ed7eb645d_0_912"/>
          <p:cNvSpPr txBox="1"/>
          <p:nvPr/>
        </p:nvSpPr>
        <p:spPr>
          <a:xfrm>
            <a:off x="1197572" y="6304227"/>
            <a:ext cx="2441400" cy="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MX" sz="2900" b="0" i="0" u="none" strike="noStrike" cap="non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ededed</a:t>
            </a:r>
            <a:endParaRPr sz="29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7" name="Google Shape;227;g7ed7eb645d_0_912"/>
          <p:cNvSpPr txBox="1"/>
          <p:nvPr/>
        </p:nvSpPr>
        <p:spPr>
          <a:xfrm>
            <a:off x="5364101" y="6304227"/>
            <a:ext cx="2441400" cy="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MX" sz="2900" b="0" i="0" u="none" strike="noStrike" cap="non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f6f6f6</a:t>
            </a:r>
            <a:endParaRPr sz="29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8" name="Google Shape;228;g7ed7eb645d_0_912"/>
          <p:cNvSpPr txBox="1"/>
          <p:nvPr/>
        </p:nvSpPr>
        <p:spPr>
          <a:xfrm>
            <a:off x="976994" y="5428667"/>
            <a:ext cx="7278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MX" sz="2800" b="0" i="0" u="none" strike="noStrike" cap="non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Complementarios</a:t>
            </a:r>
            <a:endParaRPr sz="28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9" name="Google Shape;229;g7ed7eb645d_0_912"/>
          <p:cNvSpPr/>
          <p:nvPr/>
        </p:nvSpPr>
        <p:spPr>
          <a:xfrm>
            <a:off x="9656661" y="4420987"/>
            <a:ext cx="4267199" cy="572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0" name="Google Shape;230;g7ed7eb645d_0_912"/>
          <p:cNvSpPr txBox="1"/>
          <p:nvPr/>
        </p:nvSpPr>
        <p:spPr>
          <a:xfrm>
            <a:off x="9631301" y="4347523"/>
            <a:ext cx="2441400" cy="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MX" sz="29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ffffff</a:t>
            </a:r>
            <a:endParaRPr sz="2900" b="0" i="0" u="none" strike="noStrike" cap="non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31" name="Google Shape;231;g7ed7eb645d_0_912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2" name="Google Shape;232;g7ed7eb645d_0_912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3" name="Google Shape;233;g7ed7eb645d_0_912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Colores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4" name="Google Shape;234;g7ed7eb645d_0_9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7ed7eb645d_0_912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Colores</a:t>
            </a:r>
            <a:endParaRPr sz="4000" b="0" i="0" u="none" strike="noStrike" cap="non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0" name="Google Shape;240;g7ed7eb645d_0_932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1" name="Google Shape;241;g7ed7eb645d_0_932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2" name="Google Shape;242;g7ed7eb645d_0_932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Decorativo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3" name="Google Shape;243;g7ed7eb645d_0_9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7ed7eb645d_0_932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Elementos disponibles</a:t>
            </a:r>
            <a:endParaRPr sz="4000" b="0" i="0" u="none" strike="noStrike" cap="non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5" name="Google Shape;245;g7ed7eb645d_0_9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3788" y="3705677"/>
            <a:ext cx="3384331" cy="841873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7ed7eb645d_0_932"/>
          <p:cNvSpPr txBox="1"/>
          <p:nvPr/>
        </p:nvSpPr>
        <p:spPr>
          <a:xfrm>
            <a:off x="4598125" y="3285525"/>
            <a:ext cx="6579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rgbClr val="6349FC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endParaRPr sz="26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g7ed7eb645d_0_932"/>
          <p:cNvSpPr/>
          <p:nvPr/>
        </p:nvSpPr>
        <p:spPr>
          <a:xfrm>
            <a:off x="498500" y="7105328"/>
            <a:ext cx="4938280" cy="447444"/>
          </a:xfrm>
          <a:prstGeom prst="rect">
            <a:avLst/>
          </a:prstGeom>
          <a:solidFill>
            <a:srgbClr val="4B22F4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48" name="Google Shape;248;g7ed7eb645d_0_932"/>
          <p:cNvSpPr txBox="1"/>
          <p:nvPr/>
        </p:nvSpPr>
        <p:spPr>
          <a:xfrm>
            <a:off x="704874" y="7115442"/>
            <a:ext cx="4546500" cy="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0" i="0" u="none" strike="noStrike" cap="none">
                <a:solidFill>
                  <a:srgbClr val="EDEDED"/>
                </a:solidFill>
                <a:latin typeface="Montserrat"/>
                <a:ea typeface="Montserrat"/>
                <a:cs typeface="Montserrat"/>
                <a:sym typeface="Montserrat"/>
              </a:rPr>
              <a:t>* Recuerda usar múltiplos de 2</a:t>
            </a:r>
            <a:endParaRPr sz="1800" b="0" i="0" u="none" strike="noStrike" cap="none">
              <a:solidFill>
                <a:srgbClr val="EDEDE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9" name="Google Shape;249;g7ed7eb645d_0_9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619228" y="2273775"/>
            <a:ext cx="240704" cy="337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7ed7eb645d_0_9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82450" y="3719512"/>
            <a:ext cx="216535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7ed7eb645d_0_9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40672" y="3870854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7ed7eb645d_0_932"/>
          <p:cNvSpPr txBox="1"/>
          <p:nvPr/>
        </p:nvSpPr>
        <p:spPr>
          <a:xfrm>
            <a:off x="12644050" y="3285525"/>
            <a:ext cx="6072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rgbClr val="6349FC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endParaRPr sz="2600" b="0" i="0" u="none" strike="noStrike" cap="none">
              <a:solidFill>
                <a:srgbClr val="6349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g7ed7eb645d_0_932"/>
          <p:cNvSpPr txBox="1"/>
          <p:nvPr/>
        </p:nvSpPr>
        <p:spPr>
          <a:xfrm>
            <a:off x="9979175" y="3285525"/>
            <a:ext cx="6072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rgbClr val="6349FC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endParaRPr sz="2600" b="0" i="0" u="none" strike="noStrike" cap="none">
              <a:solidFill>
                <a:srgbClr val="6349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81C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Elementos disponibles</a:t>
            </a:r>
            <a:endParaRPr sz="40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3"/>
          <p:cNvSpPr txBox="1"/>
          <p:nvPr/>
        </p:nvSpPr>
        <p:spPr>
          <a:xfrm>
            <a:off x="4470825" y="3285525"/>
            <a:ext cx="912600" cy="5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rgbClr val="6349FC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endParaRPr sz="2600" b="0" i="0" u="none" strike="noStrike" cap="none">
              <a:solidFill>
                <a:srgbClr val="6349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"/>
          <p:cNvSpPr/>
          <p:nvPr/>
        </p:nvSpPr>
        <p:spPr>
          <a:xfrm>
            <a:off x="498500" y="7105328"/>
            <a:ext cx="4938280" cy="447444"/>
          </a:xfrm>
          <a:prstGeom prst="rect">
            <a:avLst/>
          </a:prstGeom>
          <a:solidFill>
            <a:srgbClr val="4B22F4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1" name="Google Shape;261;p3"/>
          <p:cNvSpPr txBox="1"/>
          <p:nvPr/>
        </p:nvSpPr>
        <p:spPr>
          <a:xfrm>
            <a:off x="704874" y="7075748"/>
            <a:ext cx="4546390" cy="447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0" i="0" u="none" strike="noStrike" cap="none">
                <a:solidFill>
                  <a:srgbClr val="EDEDED"/>
                </a:solidFill>
                <a:latin typeface="Montserrat"/>
                <a:ea typeface="Montserrat"/>
                <a:cs typeface="Montserrat"/>
                <a:sym typeface="Montserrat"/>
              </a:rPr>
              <a:t>* Recuerda usar múltiplos de 2</a:t>
            </a:r>
            <a:endParaRPr sz="1800" b="0" i="0" u="none" strike="noStrike" cap="none">
              <a:solidFill>
                <a:srgbClr val="EDEDE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2" name="Google Shape;262;p3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6349F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3" name="Google Shape;263;p3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6349F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4" name="Google Shape;264;p3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Decorativos</a:t>
            </a:r>
            <a:endParaRPr sz="23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5" name="Google Shape;26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3788" y="3699823"/>
            <a:ext cx="3384330" cy="841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6603688" y="2273776"/>
            <a:ext cx="240703" cy="337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94881" y="3719512"/>
            <a:ext cx="2165351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340672" y="3891337"/>
            <a:ext cx="1430575" cy="82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498499" y="731301"/>
            <a:ext cx="1430575" cy="82989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"/>
          <p:cNvSpPr txBox="1"/>
          <p:nvPr/>
        </p:nvSpPr>
        <p:spPr>
          <a:xfrm>
            <a:off x="12618700" y="3285525"/>
            <a:ext cx="6579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rgbClr val="6349FC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endParaRPr sz="2600" b="0" i="0" u="none" strike="noStrike" cap="none">
              <a:solidFill>
                <a:srgbClr val="6349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3"/>
          <p:cNvSpPr txBox="1"/>
          <p:nvPr/>
        </p:nvSpPr>
        <p:spPr>
          <a:xfrm>
            <a:off x="9826525" y="3285525"/>
            <a:ext cx="912600" cy="5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rgbClr val="6349FC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endParaRPr sz="2600" b="0" i="0" u="none" strike="noStrike" cap="none">
              <a:solidFill>
                <a:srgbClr val="6349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9992" y="1628363"/>
            <a:ext cx="1653052" cy="164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25512" y="2130550"/>
            <a:ext cx="2707535" cy="71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82315" y="4133814"/>
            <a:ext cx="1653054" cy="1094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461499" y="4386358"/>
            <a:ext cx="2634132" cy="503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0" name="Google Shape;280;p4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6349F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1" name="Google Shape;281;p4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6349F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2" name="Google Shape;282;p4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Blanco</a:t>
            </a:r>
            <a:endParaRPr sz="23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3" name="Google Shape;283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498499" y="731301"/>
            <a:ext cx="1430575" cy="8298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Logos</a:t>
            </a:r>
            <a:endParaRPr sz="40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5" name="Google Shape;285;p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08674" y="1700334"/>
            <a:ext cx="2520000" cy="1380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08674" y="3836477"/>
            <a:ext cx="2519999" cy="1382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2616" y="1799763"/>
            <a:ext cx="1653052" cy="164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51384" y="2301950"/>
            <a:ext cx="2707535" cy="71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74940" y="4303856"/>
            <a:ext cx="1653054" cy="1096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280199" y="4558778"/>
            <a:ext cx="2634133" cy="5014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5" name="Google Shape;295;p5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6" name="Google Shape;296;p5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7" name="Google Shape;297;p5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Negro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8" name="Google Shape;298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5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>
                <a:solidFill>
                  <a:srgbClr val="4B22F4"/>
                </a:solidFill>
                <a:latin typeface="Montserrat"/>
                <a:ea typeface="Montserrat"/>
                <a:cs typeface="Montserrat"/>
                <a:sym typeface="Montserrat"/>
              </a:rPr>
              <a:t>Logos</a:t>
            </a:r>
            <a:endParaRPr sz="4000" b="0" i="0" u="none" strike="noStrike" cap="none">
              <a:solidFill>
                <a:srgbClr val="4B22F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0" name="Google Shape;300;p5"/>
          <p:cNvPicPr preferRelativeResize="0"/>
          <p:nvPr/>
        </p:nvPicPr>
        <p:blipFill rotWithShape="1">
          <a:blip r:embed="rId8">
            <a:alphaModFix/>
          </a:blip>
          <a:srcRect l="18" r="9"/>
          <a:stretch/>
        </p:blipFill>
        <p:spPr>
          <a:xfrm>
            <a:off x="2660299" y="1871734"/>
            <a:ext cx="2520000" cy="1380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5"/>
          <p:cNvPicPr preferRelativeResize="0"/>
          <p:nvPr/>
        </p:nvPicPr>
        <p:blipFill rotWithShape="1">
          <a:blip r:embed="rId9">
            <a:alphaModFix/>
          </a:blip>
          <a:srcRect t="9" b="7"/>
          <a:stretch/>
        </p:blipFill>
        <p:spPr>
          <a:xfrm>
            <a:off x="2660299" y="4007877"/>
            <a:ext cx="2519999" cy="1382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10817" y="2503987"/>
            <a:ext cx="1653052" cy="164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12412" y="3006175"/>
            <a:ext cx="2707535" cy="71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43139" y="5008081"/>
            <a:ext cx="1653054" cy="1096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48399" y="5261983"/>
            <a:ext cx="2634133" cy="5014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0" name="Google Shape;310;p6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1" name="Google Shape;311;p6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2" name="Google Shape;312;p6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Morado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3" name="Google Shape;313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6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>
                <a:solidFill>
                  <a:srgbClr val="4B22F4"/>
                </a:solidFill>
                <a:latin typeface="Montserrat"/>
                <a:ea typeface="Montserrat"/>
                <a:cs typeface="Montserrat"/>
                <a:sym typeface="Montserrat"/>
              </a:rPr>
              <a:t>Logos</a:t>
            </a:r>
            <a:endParaRPr sz="4000" b="0" i="0" u="none" strike="noStrike" cap="none">
              <a:solidFill>
                <a:srgbClr val="4B22F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5" name="Google Shape;315;p6"/>
          <p:cNvPicPr preferRelativeResize="0"/>
          <p:nvPr/>
        </p:nvPicPr>
        <p:blipFill rotWithShape="1">
          <a:blip r:embed="rId8">
            <a:alphaModFix/>
          </a:blip>
          <a:srcRect t="159" b="167"/>
          <a:stretch/>
        </p:blipFill>
        <p:spPr>
          <a:xfrm>
            <a:off x="1608299" y="2575959"/>
            <a:ext cx="2520000" cy="1380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6"/>
          <p:cNvPicPr preferRelativeResize="0"/>
          <p:nvPr/>
        </p:nvPicPr>
        <p:blipFill rotWithShape="1">
          <a:blip r:embed="rId9">
            <a:alphaModFix/>
          </a:blip>
          <a:srcRect t="9" b="7"/>
          <a:stretch/>
        </p:blipFill>
        <p:spPr>
          <a:xfrm>
            <a:off x="1608299" y="4712102"/>
            <a:ext cx="2519999" cy="1382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g7ed7eb645d_0_9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8528" y="5171134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7ed7eb645d_0_9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4150" y="5173172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g7ed7eb645d_0_9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57265" y="5171166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g7ed7eb645d_0_9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602899" y="5165698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g7ed7eb645d_0_9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337681" y="5173168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7ed7eb645d_0_9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282254" y="5173168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7ed7eb645d_0_94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27528" y="5173168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g7ed7eb645d_0_94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572802" y="5173168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g7ed7eb645d_0_94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517376" y="5165698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7ed7eb645d_0_94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60889" y="5165698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g7ed7eb645d_0_9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2942994" y="4153837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g7ed7eb645d_0_94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1796525" y="4153837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g7ed7eb645d_0_9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0737006" y="4153837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g7ed7eb645d_0_94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9564531" y="4216944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g7ed7eb645d_0_94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392055" y="4153837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g7ed7eb645d_0_94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7332536" y="4103091"/>
            <a:ext cx="787784" cy="789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g7ed7eb645d_0_942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6273016" y="4103091"/>
            <a:ext cx="787784" cy="789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g7ed7eb645d_0_942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5282254" y="4153895"/>
            <a:ext cx="787784" cy="789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g7ed7eb645d_0_942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3927528" y="4153895"/>
            <a:ext cx="787784" cy="789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g7ed7eb645d_0_942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2641560" y="4153895"/>
            <a:ext cx="787784" cy="789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g7ed7eb645d_0_942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1517376" y="4148370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g7ed7eb645d_0_942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560889" y="4148370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g7ed7eb645d_0_942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12912523" y="3136508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g7ed7eb645d_0_942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11796525" y="3136508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g7ed7eb645d_0_942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10680528" y="3136508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g7ed7eb645d_0_942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9564531" y="3136508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g7ed7eb645d_0_942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8448533" y="3136508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g7ed7eb645d_0_942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7332536" y="3136508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g7ed7eb645d_0_942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6273016" y="3204736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g7ed7eb645d_0_942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5213497" y="3136508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g7ed7eb645d_0_942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3927528" y="3136508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g7ed7eb645d_0_942"/>
          <p:cNvPicPr preferRelativeResize="0"/>
          <p:nvPr/>
        </p:nvPicPr>
        <p:blipFill rotWithShape="1">
          <a:blip r:embed="rId34">
            <a:alphaModFix/>
          </a:blip>
          <a:srcRect/>
          <a:stretch/>
        </p:blipFill>
        <p:spPr>
          <a:xfrm>
            <a:off x="2641560" y="3136508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g7ed7eb645d_0_942"/>
          <p:cNvPicPr preferRelativeResize="0"/>
          <p:nvPr/>
        </p:nvPicPr>
        <p:blipFill rotWithShape="1">
          <a:blip r:embed="rId35">
            <a:alphaModFix/>
          </a:blip>
          <a:srcRect/>
          <a:stretch/>
        </p:blipFill>
        <p:spPr>
          <a:xfrm>
            <a:off x="1517376" y="3136508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g7ed7eb645d_0_942"/>
          <p:cNvPicPr preferRelativeResize="0"/>
          <p:nvPr/>
        </p:nvPicPr>
        <p:blipFill rotWithShape="1">
          <a:blip r:embed="rId36">
            <a:alphaModFix/>
          </a:blip>
          <a:srcRect/>
          <a:stretch/>
        </p:blipFill>
        <p:spPr>
          <a:xfrm>
            <a:off x="560889" y="3136508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g7ed7eb645d_0_942"/>
          <p:cNvPicPr preferRelativeResize="0"/>
          <p:nvPr/>
        </p:nvPicPr>
        <p:blipFill rotWithShape="1">
          <a:blip r:embed="rId37">
            <a:alphaModFix/>
          </a:blip>
          <a:srcRect/>
          <a:stretch/>
        </p:blipFill>
        <p:spPr>
          <a:xfrm>
            <a:off x="12942994" y="2119180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g7ed7eb645d_0_942"/>
          <p:cNvPicPr preferRelativeResize="0"/>
          <p:nvPr/>
        </p:nvPicPr>
        <p:blipFill rotWithShape="1">
          <a:blip r:embed="rId38">
            <a:alphaModFix/>
          </a:blip>
          <a:srcRect/>
          <a:stretch/>
        </p:blipFill>
        <p:spPr>
          <a:xfrm>
            <a:off x="11801900" y="2119180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g7ed7eb645d_0_942"/>
          <p:cNvPicPr preferRelativeResize="0"/>
          <p:nvPr/>
        </p:nvPicPr>
        <p:blipFill rotWithShape="1">
          <a:blip r:embed="rId39">
            <a:alphaModFix/>
          </a:blip>
          <a:srcRect/>
          <a:stretch/>
        </p:blipFill>
        <p:spPr>
          <a:xfrm>
            <a:off x="10660806" y="2119180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g7ed7eb645d_0_942"/>
          <p:cNvPicPr preferRelativeResize="0"/>
          <p:nvPr/>
        </p:nvPicPr>
        <p:blipFill rotWithShape="1">
          <a:blip r:embed="rId40">
            <a:alphaModFix/>
          </a:blip>
          <a:srcRect/>
          <a:stretch/>
        </p:blipFill>
        <p:spPr>
          <a:xfrm>
            <a:off x="9519712" y="2119180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g7ed7eb645d_0_942"/>
          <p:cNvPicPr preferRelativeResize="0"/>
          <p:nvPr/>
        </p:nvPicPr>
        <p:blipFill rotWithShape="1">
          <a:blip r:embed="rId41">
            <a:alphaModFix/>
          </a:blip>
          <a:srcRect/>
          <a:stretch/>
        </p:blipFill>
        <p:spPr>
          <a:xfrm>
            <a:off x="8448533" y="2119180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g7ed7eb645d_0_942"/>
          <p:cNvPicPr preferRelativeResize="0"/>
          <p:nvPr/>
        </p:nvPicPr>
        <p:blipFill rotWithShape="1">
          <a:blip r:embed="rId42">
            <a:alphaModFix/>
          </a:blip>
          <a:srcRect/>
          <a:stretch/>
        </p:blipFill>
        <p:spPr>
          <a:xfrm>
            <a:off x="7294167" y="2119180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g7ed7eb645d_0_942"/>
          <p:cNvPicPr preferRelativeResize="0"/>
          <p:nvPr/>
        </p:nvPicPr>
        <p:blipFill rotWithShape="1">
          <a:blip r:embed="rId43">
            <a:alphaModFix/>
          </a:blip>
          <a:srcRect/>
          <a:stretch/>
        </p:blipFill>
        <p:spPr>
          <a:xfrm>
            <a:off x="6273016" y="2119180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g7ed7eb645d_0_942"/>
          <p:cNvPicPr preferRelativeResize="0"/>
          <p:nvPr/>
        </p:nvPicPr>
        <p:blipFill rotWithShape="1">
          <a:blip r:embed="rId44">
            <a:alphaModFix/>
          </a:blip>
          <a:srcRect/>
          <a:stretch/>
        </p:blipFill>
        <p:spPr>
          <a:xfrm>
            <a:off x="5213497" y="2119180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g7ed7eb645d_0_942"/>
          <p:cNvPicPr preferRelativeResize="0"/>
          <p:nvPr/>
        </p:nvPicPr>
        <p:blipFill rotWithShape="1">
          <a:blip r:embed="rId45">
            <a:alphaModFix/>
          </a:blip>
          <a:srcRect/>
          <a:stretch/>
        </p:blipFill>
        <p:spPr>
          <a:xfrm>
            <a:off x="3927528" y="2119180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g7ed7eb645d_0_942"/>
          <p:cNvPicPr preferRelativeResize="0"/>
          <p:nvPr/>
        </p:nvPicPr>
        <p:blipFill rotWithShape="1">
          <a:blip r:embed="rId46">
            <a:alphaModFix/>
          </a:blip>
          <a:srcRect/>
          <a:stretch/>
        </p:blipFill>
        <p:spPr>
          <a:xfrm>
            <a:off x="2641560" y="2119180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g7ed7eb645d_0_942"/>
          <p:cNvPicPr preferRelativeResize="0"/>
          <p:nvPr/>
        </p:nvPicPr>
        <p:blipFill rotWithShape="1">
          <a:blip r:embed="rId47">
            <a:alphaModFix/>
          </a:blip>
          <a:srcRect/>
          <a:stretch/>
        </p:blipFill>
        <p:spPr>
          <a:xfrm>
            <a:off x="1517376" y="2119180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g7ed7eb645d_0_942"/>
          <p:cNvPicPr preferRelativeResize="0"/>
          <p:nvPr/>
        </p:nvPicPr>
        <p:blipFill rotWithShape="1">
          <a:blip r:embed="rId48">
            <a:alphaModFix/>
          </a:blip>
          <a:srcRect/>
          <a:stretch/>
        </p:blipFill>
        <p:spPr>
          <a:xfrm>
            <a:off x="560889" y="2119180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g7ed7eb645d_0_942"/>
          <p:cNvPicPr preferRelativeResize="0"/>
          <p:nvPr/>
        </p:nvPicPr>
        <p:blipFill rotWithShape="1">
          <a:blip r:embed="rId49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g7ed7eb645d_0_942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Iconos</a:t>
            </a:r>
            <a:endParaRPr sz="4000" b="0" i="0" u="none" strike="noStrike" cap="non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69" name="Google Shape;369;g7ed7eb645d_0_942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0" name="Google Shape;370;g7ed7eb645d_0_942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1" name="Google Shape;371;g7ed7eb645d_0_942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Fondo Blanco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g7ed7eb645d_0_9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90254" y="2869652"/>
            <a:ext cx="740877" cy="740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g7ed7eb645d_0_9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90224" y="6336512"/>
            <a:ext cx="740877" cy="740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g7ed7eb645d_0_99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80892" y="6342808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g7ed7eb645d_0_99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22548" y="6467240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g7ed7eb645d_0_99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339384" y="6407967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g7ed7eb645d_0_99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56201" y="6343218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g7ed7eb645d_0_99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3019" y="6343184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g7ed7eb645d_0_99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07240" y="6342808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g7ed7eb645d_0_99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2210854" y="5163392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g7ed7eb645d_0_99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1080578" y="5101946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g7ed7eb645d_0_99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083828" y="5101946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g7ed7eb645d_0_99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892237" y="5101946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g7ed7eb645d_0_99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802165" y="5101946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g7ed7eb645d_0_99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509056" y="5101946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g7ed7eb645d_0_99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215929" y="5163392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g7ed7eb645d_0_99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46189" y="5163409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g7ed7eb645d_0_992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3217633" y="5163392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g7ed7eb645d_0_992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937534" y="5162704"/>
            <a:ext cx="723082" cy="724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g7ed7eb645d_0_992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807240" y="5162704"/>
            <a:ext cx="723082" cy="724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g7ed7eb645d_0_992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12187592" y="3941520"/>
            <a:ext cx="723082" cy="724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g7ed7eb645d_0_992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11083040" y="3982912"/>
            <a:ext cx="723082" cy="724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g7ed7eb645d_0_992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10113319" y="3982912"/>
            <a:ext cx="723082" cy="724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g7ed7eb645d_0_992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9021225" y="3983600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g7ed7eb645d_0_992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7802201" y="3941062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g7ed7eb645d_0_992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6509056" y="3983600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g7ed7eb645d_0_992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5274745" y="3918851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g7ed7eb645d_0_992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4246189" y="3983600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g7ed7eb645d_0_992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3256201" y="3983600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g7ed7eb645d_0_992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2012446" y="3983600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g7ed7eb645d_0_992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807240" y="3950781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g7ed7eb645d_0_992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12210854" y="2876359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g7ed7eb645d_0_992"/>
          <p:cNvPicPr preferRelativeResize="0"/>
          <p:nvPr/>
        </p:nvPicPr>
        <p:blipFill rotWithShape="1">
          <a:blip r:embed="rId34">
            <a:alphaModFix/>
          </a:blip>
          <a:srcRect/>
          <a:stretch/>
        </p:blipFill>
        <p:spPr>
          <a:xfrm>
            <a:off x="11083040" y="2972882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g7ed7eb645d_0_992"/>
          <p:cNvPicPr preferRelativeResize="0"/>
          <p:nvPr/>
        </p:nvPicPr>
        <p:blipFill rotWithShape="1">
          <a:blip r:embed="rId35">
            <a:alphaModFix/>
          </a:blip>
          <a:srcRect/>
          <a:stretch/>
        </p:blipFill>
        <p:spPr>
          <a:xfrm>
            <a:off x="10113319" y="2972882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g7ed7eb645d_0_992"/>
          <p:cNvPicPr preferRelativeResize="0"/>
          <p:nvPr/>
        </p:nvPicPr>
        <p:blipFill rotWithShape="1">
          <a:blip r:embed="rId36">
            <a:alphaModFix/>
          </a:blip>
          <a:srcRect/>
          <a:stretch/>
        </p:blipFill>
        <p:spPr>
          <a:xfrm>
            <a:off x="9021225" y="2972882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g7ed7eb645d_0_992"/>
          <p:cNvPicPr preferRelativeResize="0"/>
          <p:nvPr/>
        </p:nvPicPr>
        <p:blipFill rotWithShape="1">
          <a:blip r:embed="rId37">
            <a:alphaModFix/>
          </a:blip>
          <a:srcRect/>
          <a:stretch/>
        </p:blipFill>
        <p:spPr>
          <a:xfrm>
            <a:off x="6509056" y="2865253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g7ed7eb645d_0_992"/>
          <p:cNvPicPr preferRelativeResize="0"/>
          <p:nvPr/>
        </p:nvPicPr>
        <p:blipFill rotWithShape="1">
          <a:blip r:embed="rId38">
            <a:alphaModFix/>
          </a:blip>
          <a:srcRect/>
          <a:stretch/>
        </p:blipFill>
        <p:spPr>
          <a:xfrm>
            <a:off x="5274745" y="2865253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g7ed7eb645d_0_992"/>
          <p:cNvPicPr preferRelativeResize="0"/>
          <p:nvPr/>
        </p:nvPicPr>
        <p:blipFill rotWithShape="1">
          <a:blip r:embed="rId39">
            <a:alphaModFix/>
          </a:blip>
          <a:srcRect/>
          <a:stretch/>
        </p:blipFill>
        <p:spPr>
          <a:xfrm>
            <a:off x="4246189" y="2972882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g7ed7eb645d_0_992"/>
          <p:cNvPicPr preferRelativeResize="0"/>
          <p:nvPr/>
        </p:nvPicPr>
        <p:blipFill rotWithShape="1">
          <a:blip r:embed="rId40">
            <a:alphaModFix/>
          </a:blip>
          <a:srcRect/>
          <a:stretch/>
        </p:blipFill>
        <p:spPr>
          <a:xfrm>
            <a:off x="3217633" y="2972882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g7ed7eb645d_0_992"/>
          <p:cNvPicPr preferRelativeResize="0"/>
          <p:nvPr/>
        </p:nvPicPr>
        <p:blipFill rotWithShape="1">
          <a:blip r:embed="rId41">
            <a:alphaModFix/>
          </a:blip>
          <a:srcRect/>
          <a:stretch/>
        </p:blipFill>
        <p:spPr>
          <a:xfrm>
            <a:off x="2012446" y="2972882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g7ed7eb645d_0_992"/>
          <p:cNvPicPr preferRelativeResize="0"/>
          <p:nvPr/>
        </p:nvPicPr>
        <p:blipFill rotWithShape="1">
          <a:blip r:embed="rId42">
            <a:alphaModFix/>
          </a:blip>
          <a:srcRect/>
          <a:stretch/>
        </p:blipFill>
        <p:spPr>
          <a:xfrm>
            <a:off x="807240" y="2865253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g7ed7eb645d_0_992"/>
          <p:cNvPicPr preferRelativeResize="0"/>
          <p:nvPr/>
        </p:nvPicPr>
        <p:blipFill rotWithShape="1">
          <a:blip r:embed="rId43">
            <a:alphaModFix/>
          </a:blip>
          <a:srcRect/>
          <a:stretch/>
        </p:blipFill>
        <p:spPr>
          <a:xfrm>
            <a:off x="12187592" y="1811655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g7ed7eb645d_0_992"/>
          <p:cNvPicPr preferRelativeResize="0"/>
          <p:nvPr/>
        </p:nvPicPr>
        <p:blipFill rotWithShape="1">
          <a:blip r:embed="rId44">
            <a:alphaModFix/>
          </a:blip>
          <a:srcRect/>
          <a:stretch/>
        </p:blipFill>
        <p:spPr>
          <a:xfrm>
            <a:off x="11083040" y="1811655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g7ed7eb645d_0_992"/>
          <p:cNvPicPr preferRelativeResize="0"/>
          <p:nvPr/>
        </p:nvPicPr>
        <p:blipFill rotWithShape="1">
          <a:blip r:embed="rId45">
            <a:alphaModFix/>
          </a:blip>
          <a:srcRect/>
          <a:stretch/>
        </p:blipFill>
        <p:spPr>
          <a:xfrm>
            <a:off x="10113319" y="1811655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g7ed7eb645d_0_992"/>
          <p:cNvPicPr preferRelativeResize="0"/>
          <p:nvPr/>
        </p:nvPicPr>
        <p:blipFill rotWithShape="1">
          <a:blip r:embed="rId46">
            <a:alphaModFix/>
          </a:blip>
          <a:srcRect/>
          <a:stretch/>
        </p:blipFill>
        <p:spPr>
          <a:xfrm>
            <a:off x="9021225" y="1811655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g7ed7eb645d_0_992"/>
          <p:cNvPicPr preferRelativeResize="0"/>
          <p:nvPr/>
        </p:nvPicPr>
        <p:blipFill rotWithShape="1">
          <a:blip r:embed="rId47">
            <a:alphaModFix/>
          </a:blip>
          <a:srcRect/>
          <a:stretch/>
        </p:blipFill>
        <p:spPr>
          <a:xfrm>
            <a:off x="7802178" y="1811633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g7ed7eb645d_0_992"/>
          <p:cNvPicPr preferRelativeResize="0"/>
          <p:nvPr/>
        </p:nvPicPr>
        <p:blipFill rotWithShape="1">
          <a:blip r:embed="rId48">
            <a:alphaModFix/>
          </a:blip>
          <a:srcRect/>
          <a:stretch/>
        </p:blipFill>
        <p:spPr>
          <a:xfrm>
            <a:off x="6509051" y="1811649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g7ed7eb645d_0_992"/>
          <p:cNvPicPr preferRelativeResize="0"/>
          <p:nvPr/>
        </p:nvPicPr>
        <p:blipFill rotWithShape="1">
          <a:blip r:embed="rId49">
            <a:alphaModFix/>
          </a:blip>
          <a:srcRect/>
          <a:stretch/>
        </p:blipFill>
        <p:spPr>
          <a:xfrm>
            <a:off x="4176478" y="1811652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g7ed7eb645d_0_992"/>
          <p:cNvPicPr preferRelativeResize="0"/>
          <p:nvPr/>
        </p:nvPicPr>
        <p:blipFill rotWithShape="1">
          <a:blip r:embed="rId50">
            <a:alphaModFix/>
          </a:blip>
          <a:srcRect/>
          <a:stretch/>
        </p:blipFill>
        <p:spPr>
          <a:xfrm>
            <a:off x="5215935" y="1811634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g7ed7eb645d_0_992"/>
          <p:cNvPicPr preferRelativeResize="0"/>
          <p:nvPr/>
        </p:nvPicPr>
        <p:blipFill rotWithShape="1">
          <a:blip r:embed="rId51">
            <a:alphaModFix/>
          </a:blip>
          <a:srcRect/>
          <a:stretch/>
        </p:blipFill>
        <p:spPr>
          <a:xfrm>
            <a:off x="3095620" y="1721139"/>
            <a:ext cx="962519" cy="964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g7ed7eb645d_0_992"/>
          <p:cNvPicPr preferRelativeResize="0"/>
          <p:nvPr/>
        </p:nvPicPr>
        <p:blipFill rotWithShape="1">
          <a:blip r:embed="rId52">
            <a:alphaModFix/>
          </a:blip>
          <a:srcRect/>
          <a:stretch/>
        </p:blipFill>
        <p:spPr>
          <a:xfrm>
            <a:off x="1851871" y="1721122"/>
            <a:ext cx="962519" cy="964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g7ed7eb645d_0_992"/>
          <p:cNvPicPr preferRelativeResize="0"/>
          <p:nvPr/>
        </p:nvPicPr>
        <p:blipFill rotWithShape="1">
          <a:blip r:embed="rId53">
            <a:alphaModFix/>
          </a:blip>
          <a:srcRect/>
          <a:stretch/>
        </p:blipFill>
        <p:spPr>
          <a:xfrm>
            <a:off x="646674" y="1721133"/>
            <a:ext cx="962519" cy="964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g7ed7eb645d_0_992"/>
          <p:cNvPicPr preferRelativeResize="0"/>
          <p:nvPr/>
        </p:nvPicPr>
        <p:blipFill rotWithShape="1">
          <a:blip r:embed="rId54">
            <a:alphaModFix/>
          </a:blip>
          <a:srcRect/>
          <a:stretch/>
        </p:blipFill>
        <p:spPr>
          <a:xfrm flipH="1">
            <a:off x="498499" y="731301"/>
            <a:ext cx="1430575" cy="82989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g7ed7eb645d_0_992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Iconos</a:t>
            </a:r>
            <a:endParaRPr sz="40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29" name="Google Shape;429;g7ed7eb645d_0_992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6349F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0" name="Google Shape;430;g7ed7eb645d_0_992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6349F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1" name="Google Shape;431;g7ed7eb645d_0_992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Fondo de color</a:t>
            </a:r>
            <a:endParaRPr sz="23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148f40e0d_1_0"/>
          <p:cNvSpPr/>
          <p:nvPr/>
        </p:nvSpPr>
        <p:spPr>
          <a:xfrm>
            <a:off x="-25" y="7002150"/>
            <a:ext cx="15122400" cy="932700"/>
          </a:xfrm>
          <a:prstGeom prst="rect">
            <a:avLst/>
          </a:prstGeom>
          <a:solidFill>
            <a:srgbClr val="4B22F4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g8148f40e0d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 flipH="1">
            <a:off x="1569468" y="6187609"/>
            <a:ext cx="182144" cy="2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8148f40e0d_1_0"/>
          <p:cNvSpPr/>
          <p:nvPr/>
        </p:nvSpPr>
        <p:spPr>
          <a:xfrm>
            <a:off x="341775" y="319175"/>
            <a:ext cx="14438700" cy="63858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8148f40e0d_1_0"/>
          <p:cNvSpPr txBox="1"/>
          <p:nvPr/>
        </p:nvSpPr>
        <p:spPr>
          <a:xfrm>
            <a:off x="1252386" y="2500560"/>
            <a:ext cx="11896919" cy="1392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s-MX" sz="78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Imagen</a:t>
            </a:r>
            <a:endParaRPr sz="78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5" name="Google Shape;95;g8148f40e0d_1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464548" y="7146000"/>
            <a:ext cx="1315926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omo cuidar tus finanzas personales en esta pandemia | Agendamx">
            <a:extLst>
              <a:ext uri="{FF2B5EF4-FFF2-40B4-BE49-F238E27FC236}">
                <a16:creationId xmlns:a16="http://schemas.microsoft.com/office/drawing/2014/main" id="{F5BB5605-DA79-46C9-9AD0-D7F4294C9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156" y="262761"/>
            <a:ext cx="12124706" cy="655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7ed7eb645d_0_749"/>
          <p:cNvPicPr preferRelativeResize="0"/>
          <p:nvPr/>
        </p:nvPicPr>
        <p:blipFill rotWithShape="1">
          <a:blip r:embed="rId3">
            <a:alphaModFix amt="50000"/>
          </a:blip>
          <a:srcRect t="199" b="208"/>
          <a:stretch/>
        </p:blipFill>
        <p:spPr>
          <a:xfrm>
            <a:off x="4194263" y="798681"/>
            <a:ext cx="6734005" cy="632425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7ed7eb645d_0_749"/>
          <p:cNvSpPr txBox="1"/>
          <p:nvPr/>
        </p:nvSpPr>
        <p:spPr>
          <a:xfrm>
            <a:off x="2911275" y="2064663"/>
            <a:ext cx="9300000" cy="3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s-MX" sz="4500" b="0" i="1" u="none" strike="noStrike" cap="none" dirty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“</a:t>
            </a:r>
            <a:r>
              <a:rPr lang="es-ES" sz="4500" b="0" i="1" u="none" strike="noStrike" cap="none" dirty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El precio es lo que pagas, el valor es lo que recibes“</a:t>
            </a:r>
            <a:endParaRPr sz="4500" b="0" i="1" u="none" strike="noStrike" cap="none" dirty="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2" name="Google Shape;102;g7ed7eb645d_0_749"/>
          <p:cNvSpPr txBox="1"/>
          <p:nvPr/>
        </p:nvSpPr>
        <p:spPr>
          <a:xfrm>
            <a:off x="7561275" y="5255825"/>
            <a:ext cx="4789500" cy="12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0" i="1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— </a:t>
            </a:r>
            <a:r>
              <a:rPr lang="es-MX" sz="3000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Warren Buffett</a:t>
            </a:r>
            <a:endParaRPr sz="3000" b="0" i="1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3" name="Google Shape;103;g7ed7eb645d_0_7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80700" y="6904567"/>
            <a:ext cx="1430575" cy="126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7ed7eb645d_0_7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350777" y="615238"/>
            <a:ext cx="1620000" cy="6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ed7eb645d_0_566"/>
          <p:cNvSpPr txBox="1"/>
          <p:nvPr/>
        </p:nvSpPr>
        <p:spPr>
          <a:xfrm>
            <a:off x="4838332" y="1762448"/>
            <a:ext cx="7149000" cy="48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7366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9FC"/>
              </a:buClr>
              <a:buSzPts val="2600"/>
              <a:buFont typeface="Montserrat Medium"/>
              <a:buChar char="●"/>
            </a:pPr>
            <a:r>
              <a:rPr lang="es-ES" sz="2600" b="0" i="0" u="none" strike="noStrike" cap="none" dirty="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Las finanzas personales son la gestión financiera que requiere una persona para vivir, ahorrar y gastar sus recursos monetarios a través del tiempo, teniendo en cuenta los riesgos financieros y los acontecimientos futuros de su vida.</a:t>
            </a:r>
            <a:endParaRPr lang="es-MX" sz="2600" b="0" i="0" u="none" strike="noStrike" cap="none" dirty="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0" name="Google Shape;110;g7ed7eb645d_0_566"/>
          <p:cNvSpPr/>
          <p:nvPr/>
        </p:nvSpPr>
        <p:spPr>
          <a:xfrm>
            <a:off x="0" y="7716827"/>
            <a:ext cx="15122400" cy="205200"/>
          </a:xfrm>
          <a:prstGeom prst="rect">
            <a:avLst/>
          </a:prstGeom>
          <a:solidFill>
            <a:srgbClr val="1B1C1F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g7ed7eb645d_0_5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7ed7eb645d_0_566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0" i="0" u="none" strike="noStrike" cap="none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Qué son las Finanzas Personales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g7ed7eb645d_0_566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6349F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" name="Google Shape;114;g7ed7eb645d_0_566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6349F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5" name="Google Shape;115;g7ed7eb645d_0_5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0417" y="2574991"/>
            <a:ext cx="3402760" cy="340279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7ed7eb645d_0_566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ed7eb645d_0_695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7ed7eb645d_0_695"/>
          <p:cNvSpPr txBox="1"/>
          <p:nvPr/>
        </p:nvSpPr>
        <p:spPr>
          <a:xfrm>
            <a:off x="1700960" y="2389500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68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Como se tiene una buena salud financiera</a:t>
            </a:r>
            <a:endParaRPr sz="68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3" name="Google Shape;123;g7ed7eb645d_0_6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g7ed7eb645d_0_695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5" name="Google Shape;125;g7ed7eb645d_0_6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01977" y="2886617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7ed7eb645d_0_69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g7ed7eb645d_0_695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g7ed7eb645d_0_820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5" name="Google Shape;145;g7ed7eb645d_0_820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6" name="Google Shape;146;g7ed7eb645d_0_8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7ed7eb645d_0_820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g7ed7eb645d_0_820"/>
          <p:cNvSpPr txBox="1"/>
          <p:nvPr/>
        </p:nvSpPr>
        <p:spPr>
          <a:xfrm>
            <a:off x="7496837" y="1938739"/>
            <a:ext cx="5656200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El tener claro el para que se quiere el dinero ayuda bastante a la disciplina y motivación.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lang="es-MX" sz="2600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Una formula para calcularlas y sumarlas a tu presupuesto mensual 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Cuanto cuesta / Tiempo en el que se quiere lograr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g7ed7eb645d_0_820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0" i="0" u="none" strike="noStrike" cap="none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Metas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0" name="Google Shape;150;g7ed7eb645d_0_8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49214" y="2768412"/>
            <a:ext cx="2386021" cy="23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7ed7eb645d_0_8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7ed7eb645d_0_8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4" name="Picture 6" descr="Metas de ventas: ¿cómo acompañar los objetivos de tu negocio?">
            <a:extLst>
              <a:ext uri="{FF2B5EF4-FFF2-40B4-BE49-F238E27FC236}">
                <a16:creationId xmlns:a16="http://schemas.microsoft.com/office/drawing/2014/main" id="{85C59B1F-C3F0-480F-A727-53FD00A5B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84" y="1965324"/>
            <a:ext cx="638175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g7ed7eb645d_0_820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5" name="Google Shape;145;g7ed7eb645d_0_820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6" name="Google Shape;146;g7ed7eb645d_0_8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7ed7eb645d_0_820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g7ed7eb645d_0_820"/>
          <p:cNvSpPr txBox="1"/>
          <p:nvPr/>
        </p:nvSpPr>
        <p:spPr>
          <a:xfrm>
            <a:off x="7496837" y="1938739"/>
            <a:ext cx="5656200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Este es un estimado de los ingresos, gastos fijos y gastos variables que se tienen en el mes y ayudan a tener una visión de donde estas parado y un aproximado de si estas en números rojos o muy estable.</a:t>
            </a:r>
            <a:endParaRPr sz="2600" b="0" i="0" u="none" strike="noStrike" cap="none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g7ed7eb645d_0_820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0" i="0" u="none" strike="noStrike" cap="none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Presupuesto Mensual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0" name="Google Shape;150;g7ed7eb645d_0_8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49214" y="2768412"/>
            <a:ext cx="2386021" cy="23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7ed7eb645d_0_8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7ed7eb645d_0_8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ACTIVIDAD RESUELTA 2. La presupuestación mensual (elaboración presupuesto  personal) - ECONOSUBLIME">
            <a:extLst>
              <a:ext uri="{FF2B5EF4-FFF2-40B4-BE49-F238E27FC236}">
                <a16:creationId xmlns:a16="http://schemas.microsoft.com/office/drawing/2014/main" id="{44FD4212-9969-4A72-924D-425BF0010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29" y="1265764"/>
            <a:ext cx="5427701" cy="51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898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g7ed7eb645d_0_820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5" name="Google Shape;145;g7ed7eb645d_0_820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6" name="Google Shape;146;g7ed7eb645d_0_8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7ed7eb645d_0_820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g7ed7eb645d_0_820"/>
          <p:cNvSpPr txBox="1"/>
          <p:nvPr/>
        </p:nvSpPr>
        <p:spPr>
          <a:xfrm>
            <a:off x="7496837" y="1938739"/>
            <a:ext cx="5656200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El registro de los ingresos y egresos nos ayudan a determinar en donde se nos puede ir el dinero ya sea por gastos hormiga o eventos no planeados.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lang="es-MX" sz="2600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Esto nos ayuda a identificar hasta que días son los que mas gastamos o ciertas temporadas.</a:t>
            </a:r>
            <a:endParaRPr sz="2600" b="0" i="0" u="none" strike="noStrike" cap="none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g7ed7eb645d_0_820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0" i="0" u="none" strike="noStrike" cap="none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Registro de Ingresos y Egresos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0" name="Google Shape;150;g7ed7eb645d_0_8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49214" y="2768412"/>
            <a:ext cx="2386021" cy="23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7ed7eb645d_0_8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7ed7eb645d_0_8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 descr="El control de gastos e ingresos en mi contabilidad / - YouTube">
            <a:extLst>
              <a:ext uri="{FF2B5EF4-FFF2-40B4-BE49-F238E27FC236}">
                <a16:creationId xmlns:a16="http://schemas.microsoft.com/office/drawing/2014/main" id="{CA85A7A8-DFDF-4725-BBFF-FFA53DB58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46" y="1890208"/>
            <a:ext cx="6893332" cy="387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192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g7ed7eb645d_0_820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5" name="Google Shape;145;g7ed7eb645d_0_820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6" name="Google Shape;146;g7ed7eb645d_0_8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7ed7eb645d_0_820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g7ed7eb645d_0_820"/>
          <p:cNvSpPr txBox="1"/>
          <p:nvPr/>
        </p:nvSpPr>
        <p:spPr>
          <a:xfrm>
            <a:off x="7496837" y="1938739"/>
            <a:ext cx="5656200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El llevar un registro de cuanto se esta pagando ayuda a identificar cuanto nos esta costando una deuda, ya que cierto porcentaje se puede ir a capital y otro a deudas.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lang="es-MX" sz="2600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lang="es-MX" sz="2600" b="0" i="0" u="none" strike="noStrike" cap="none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g7ed7eb645d_0_820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0" i="0" u="none" strike="noStrike" cap="none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Pago de Deudas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0" name="Google Shape;150;g7ed7eb645d_0_8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49214" y="2768412"/>
            <a:ext cx="2386021" cy="23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7ed7eb645d_0_8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7ed7eb645d_0_8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 descr="Liquidar deudas grandes, clave para proteger economía familiar | El  Informador">
            <a:extLst>
              <a:ext uri="{FF2B5EF4-FFF2-40B4-BE49-F238E27FC236}">
                <a16:creationId xmlns:a16="http://schemas.microsoft.com/office/drawing/2014/main" id="{B846EC4C-0A31-4E59-B851-C7485C54D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80" y="2065047"/>
            <a:ext cx="6422408" cy="403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00508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537</Words>
  <Application>Microsoft Office PowerPoint</Application>
  <PresentationFormat>Personalizado</PresentationFormat>
  <Paragraphs>85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Montserrat SemiBold</vt:lpstr>
      <vt:lpstr>Calibri</vt:lpstr>
      <vt:lpstr>Montserrat Medium</vt:lpstr>
      <vt:lpstr>Montserrat</vt:lpstr>
      <vt:lpstr>Arial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CONTENIDOS-41</dc:creator>
  <cp:lastModifiedBy>Carolina</cp:lastModifiedBy>
  <cp:revision>2</cp:revision>
  <dcterms:created xsi:type="dcterms:W3CDTF">2019-06-04T15:49:37Z</dcterms:created>
  <dcterms:modified xsi:type="dcterms:W3CDTF">2021-08-22T01:44:59Z</dcterms:modified>
</cp:coreProperties>
</file>