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4" r:id="rId7"/>
    <p:sldId id="277" r:id="rId8"/>
    <p:sldId id="278" r:id="rId9"/>
    <p:sldId id="27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5122525" cy="7921625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Montserrat Medium" panose="020B0604020202020204" charset="0"/>
      <p:regular r:id="rId30"/>
      <p:bold r:id="rId31"/>
      <p:italic r:id="rId32"/>
      <p:boldItalic r:id="rId33"/>
    </p:embeddedFont>
    <p:embeddedFont>
      <p:font typeface="Montserrat SemiBol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qahxKyyA9P4sTN13lqNjN90C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A813F-5B34-40B1-BDA9-86E92BF66223}" v="28" dt="2021-08-21T22:12:59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96" y="48"/>
      </p:cViewPr>
      <p:guideLst>
        <p:guide orient="horz" pos="247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customschemas.google.com/relationships/presentationmetadata" Target="meta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zarate" userId="f71581d5cce270cc" providerId="LiveId" clId="{24FA813F-5B34-40B1-BDA9-86E92BF66223}"/>
    <pc:docChg chg="custSel addSld delSld modSld">
      <pc:chgData name="edgar zarate" userId="f71581d5cce270cc" providerId="LiveId" clId="{24FA813F-5B34-40B1-BDA9-86E92BF66223}" dt="2021-08-21T23:09:52.843" v="1614" actId="20577"/>
      <pc:docMkLst>
        <pc:docMk/>
      </pc:docMkLst>
      <pc:sldChg chg="addSp delSp modSp mod">
        <pc:chgData name="edgar zarate" userId="f71581d5cce270cc" providerId="LiveId" clId="{24FA813F-5B34-40B1-BDA9-86E92BF66223}" dt="2021-08-21T22:04:07.783" v="543" actId="1076"/>
        <pc:sldMkLst>
          <pc:docMk/>
          <pc:sldMk cId="0" sldId="264"/>
        </pc:sldMkLst>
        <pc:spChg chg="mod">
          <ac:chgData name="edgar zarate" userId="f71581d5cce270cc" providerId="LiveId" clId="{24FA813F-5B34-40B1-BDA9-86E92BF66223}" dt="2021-08-21T22:04:02.261" v="540" actId="1076"/>
          <ac:spMkLst>
            <pc:docMk/>
            <pc:sldMk cId="0" sldId="264"/>
            <ac:spMk id="148" creationId="{00000000-0000-0000-0000-000000000000}"/>
          </ac:spMkLst>
        </pc:spChg>
        <pc:spChg chg="mod">
          <ac:chgData name="edgar zarate" userId="f71581d5cce270cc" providerId="LiveId" clId="{24FA813F-5B34-40B1-BDA9-86E92BF66223}" dt="2021-08-21T22:01:17.094" v="257" actId="20577"/>
          <ac:spMkLst>
            <pc:docMk/>
            <pc:sldMk cId="0" sldId="264"/>
            <ac:spMk id="149" creationId="{00000000-0000-0000-0000-000000000000}"/>
          </ac:spMkLst>
        </pc:spChg>
        <pc:picChg chg="add del mod">
          <ac:chgData name="edgar zarate" userId="f71581d5cce270cc" providerId="LiveId" clId="{24FA813F-5B34-40B1-BDA9-86E92BF66223}" dt="2021-08-21T22:02:01.261" v="354" actId="478"/>
          <ac:picMkLst>
            <pc:docMk/>
            <pc:sldMk cId="0" sldId="264"/>
            <ac:picMk id="2050" creationId="{44FD4212-9969-4A72-924D-425BF001068B}"/>
          </ac:picMkLst>
        </pc:picChg>
        <pc:picChg chg="add del mod">
          <ac:chgData name="edgar zarate" userId="f71581d5cce270cc" providerId="LiveId" clId="{24FA813F-5B34-40B1-BDA9-86E92BF66223}" dt="2021-08-21T22:04:02.713" v="541"/>
          <ac:picMkLst>
            <pc:docMk/>
            <pc:sldMk cId="0" sldId="264"/>
            <ac:picMk id="2052" creationId="{D8D2F44C-6033-415E-941A-3AD490465F64}"/>
          </ac:picMkLst>
        </pc:picChg>
        <pc:picChg chg="add mod">
          <ac:chgData name="edgar zarate" userId="f71581d5cce270cc" providerId="LiveId" clId="{24FA813F-5B34-40B1-BDA9-86E92BF66223}" dt="2021-08-21T22:04:07.783" v="543" actId="1076"/>
          <ac:picMkLst>
            <pc:docMk/>
            <pc:sldMk cId="0" sldId="264"/>
            <ac:picMk id="2054" creationId="{85C59B1F-C3F0-480F-A727-53FD00A5B819}"/>
          </ac:picMkLst>
        </pc:picChg>
      </pc:sldChg>
      <pc:sldChg chg="del">
        <pc:chgData name="edgar zarate" userId="f71581d5cce270cc" providerId="LiveId" clId="{24FA813F-5B34-40B1-BDA9-86E92BF66223}" dt="2021-08-21T22:14:31.348" v="1074" actId="47"/>
        <pc:sldMkLst>
          <pc:docMk/>
          <pc:sldMk cId="0" sldId="265"/>
        </pc:sldMkLst>
      </pc:sldChg>
      <pc:sldChg chg="del">
        <pc:chgData name="edgar zarate" userId="f71581d5cce270cc" providerId="LiveId" clId="{24FA813F-5B34-40B1-BDA9-86E92BF66223}" dt="2021-08-21T22:14:57.634" v="1075" actId="47"/>
        <pc:sldMkLst>
          <pc:docMk/>
          <pc:sldMk cId="0" sldId="266"/>
        </pc:sldMkLst>
      </pc:sldChg>
      <pc:sldChg chg="addSp delSp modSp mod">
        <pc:chgData name="edgar zarate" userId="f71581d5cce270cc" providerId="LiveId" clId="{24FA813F-5B34-40B1-BDA9-86E92BF66223}" dt="2021-08-21T22:56:39.330" v="1368" actId="207"/>
        <pc:sldMkLst>
          <pc:docMk/>
          <pc:sldMk cId="0" sldId="267"/>
        </pc:sldMkLst>
        <pc:spChg chg="add mod ord">
          <ac:chgData name="edgar zarate" userId="f71581d5cce270cc" providerId="LiveId" clId="{24FA813F-5B34-40B1-BDA9-86E92BF66223}" dt="2021-08-21T22:56:39.330" v="1368" actId="207"/>
          <ac:spMkLst>
            <pc:docMk/>
            <pc:sldMk cId="0" sldId="267"/>
            <ac:spMk id="6" creationId="{0566D00B-3F34-4BFE-9C0A-31B576C38E53}"/>
          </ac:spMkLst>
        </pc:spChg>
        <pc:spChg chg="mod">
          <ac:chgData name="edgar zarate" userId="f71581d5cce270cc" providerId="LiveId" clId="{24FA813F-5B34-40B1-BDA9-86E92BF66223}" dt="2021-08-21T22:55:21.696" v="1344" actId="6549"/>
          <ac:spMkLst>
            <pc:docMk/>
            <pc:sldMk cId="0" sldId="267"/>
            <ac:spMk id="179" creationId="{00000000-0000-0000-0000-000000000000}"/>
          </ac:spMkLst>
        </pc:spChg>
        <pc:spChg chg="mod">
          <ac:chgData name="edgar zarate" userId="f71581d5cce270cc" providerId="LiveId" clId="{24FA813F-5B34-40B1-BDA9-86E92BF66223}" dt="2021-08-21T22:15:56.663" v="1137" actId="20577"/>
          <ac:spMkLst>
            <pc:docMk/>
            <pc:sldMk cId="0" sldId="267"/>
            <ac:spMk id="180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28.551" v="1348" actId="478"/>
          <ac:spMkLst>
            <pc:docMk/>
            <pc:sldMk cId="0" sldId="267"/>
            <ac:spMk id="182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29.913" v="1349" actId="478"/>
          <ac:spMkLst>
            <pc:docMk/>
            <pc:sldMk cId="0" sldId="267"/>
            <ac:spMk id="183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34.541" v="1351" actId="478"/>
          <ac:spMkLst>
            <pc:docMk/>
            <pc:sldMk cId="0" sldId="267"/>
            <ac:spMk id="184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24.248" v="1345" actId="478"/>
          <ac:spMkLst>
            <pc:docMk/>
            <pc:sldMk cId="0" sldId="267"/>
            <ac:spMk id="185" creationId="{00000000-0000-0000-0000-000000000000}"/>
          </ac:spMkLst>
        </pc:spChg>
        <pc:spChg chg="del">
          <ac:chgData name="edgar zarate" userId="f71581d5cce270cc" providerId="LiveId" clId="{24FA813F-5B34-40B1-BDA9-86E92BF66223}" dt="2021-08-21T22:55:25.639" v="1346" actId="478"/>
          <ac:spMkLst>
            <pc:docMk/>
            <pc:sldMk cId="0" sldId="267"/>
            <ac:spMk id="186" creationId="{00000000-0000-0000-0000-000000000000}"/>
          </ac:spMkLst>
        </pc:spChg>
        <pc:grpChg chg="del">
          <ac:chgData name="edgar zarate" userId="f71581d5cce270cc" providerId="LiveId" clId="{24FA813F-5B34-40B1-BDA9-86E92BF66223}" dt="2021-08-21T22:55:32.986" v="1350" actId="478"/>
          <ac:grpSpMkLst>
            <pc:docMk/>
            <pc:sldMk cId="0" sldId="267"/>
            <ac:grpSpMk id="174" creationId="{00000000-0000-0000-0000-000000000000}"/>
          </ac:grpSpMkLst>
        </pc:grpChg>
        <pc:picChg chg="add mod">
          <ac:chgData name="edgar zarate" userId="f71581d5cce270cc" providerId="LiveId" clId="{24FA813F-5B34-40B1-BDA9-86E92BF66223}" dt="2021-08-21T22:55:42.573" v="1357" actId="1076"/>
          <ac:picMkLst>
            <pc:docMk/>
            <pc:sldMk cId="0" sldId="267"/>
            <ac:picMk id="3" creationId="{14618DD2-92C9-4C85-AA80-18ABAC23E22F}"/>
          </ac:picMkLst>
        </pc:picChg>
        <pc:picChg chg="add mod">
          <ac:chgData name="edgar zarate" userId="f71581d5cce270cc" providerId="LiveId" clId="{24FA813F-5B34-40B1-BDA9-86E92BF66223}" dt="2021-08-21T22:56:13.495" v="1363" actId="1076"/>
          <ac:picMkLst>
            <pc:docMk/>
            <pc:sldMk cId="0" sldId="267"/>
            <ac:picMk id="5" creationId="{A4CA1B14-B833-49E5-9168-A1A8DF12679B}"/>
          </ac:picMkLst>
        </pc:picChg>
        <pc:picChg chg="del">
          <ac:chgData name="edgar zarate" userId="f71581d5cce270cc" providerId="LiveId" clId="{24FA813F-5B34-40B1-BDA9-86E92BF66223}" dt="2021-08-21T22:55:27.357" v="1347" actId="478"/>
          <ac:picMkLst>
            <pc:docMk/>
            <pc:sldMk cId="0" sldId="267"/>
            <ac:picMk id="187" creationId="{00000000-0000-0000-0000-000000000000}"/>
          </ac:picMkLst>
        </pc:picChg>
      </pc:sldChg>
      <pc:sldChg chg="delSp modSp mod">
        <pc:chgData name="edgar zarate" userId="f71581d5cce270cc" providerId="LiveId" clId="{24FA813F-5B34-40B1-BDA9-86E92BF66223}" dt="2021-08-21T23:09:52.843" v="1614" actId="20577"/>
        <pc:sldMkLst>
          <pc:docMk/>
          <pc:sldMk cId="0" sldId="268"/>
        </pc:sldMkLst>
        <pc:spChg chg="mod">
          <ac:chgData name="edgar zarate" userId="f71581d5cce270cc" providerId="LiveId" clId="{24FA813F-5B34-40B1-BDA9-86E92BF66223}" dt="2021-08-21T22:59:26.276" v="1485" actId="14100"/>
          <ac:spMkLst>
            <pc:docMk/>
            <pc:sldMk cId="0" sldId="268"/>
            <ac:spMk id="195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21.681" v="1611" actId="478"/>
          <ac:spMkLst>
            <pc:docMk/>
            <pc:sldMk cId="0" sldId="268"/>
            <ac:spMk id="199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07.831" v="1606" actId="478"/>
          <ac:spMkLst>
            <pc:docMk/>
            <pc:sldMk cId="0" sldId="268"/>
            <ac:spMk id="202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10.254" v="1607" actId="478"/>
          <ac:spMkLst>
            <pc:docMk/>
            <pc:sldMk cId="0" sldId="268"/>
            <ac:spMk id="203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19.187" v="1610" actId="478"/>
          <ac:spMkLst>
            <pc:docMk/>
            <pc:sldMk cId="0" sldId="268"/>
            <ac:spMk id="204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16.532" v="1609" actId="478"/>
          <ac:spMkLst>
            <pc:docMk/>
            <pc:sldMk cId="0" sldId="268"/>
            <ac:spMk id="205" creationId="{00000000-0000-0000-0000-000000000000}"/>
          </ac:spMkLst>
        </pc:spChg>
        <pc:spChg chg="del">
          <ac:chgData name="edgar zarate" userId="f71581d5cce270cc" providerId="LiveId" clId="{24FA813F-5B34-40B1-BDA9-86E92BF66223}" dt="2021-08-21T23:00:14.070" v="1608" actId="478"/>
          <ac:spMkLst>
            <pc:docMk/>
            <pc:sldMk cId="0" sldId="268"/>
            <ac:spMk id="206" creationId="{00000000-0000-0000-0000-000000000000}"/>
          </ac:spMkLst>
        </pc:spChg>
        <pc:spChg chg="mod">
          <ac:chgData name="edgar zarate" userId="f71581d5cce270cc" providerId="LiveId" clId="{24FA813F-5B34-40B1-BDA9-86E92BF66223}" dt="2021-08-21T23:09:52.843" v="1614" actId="20577"/>
          <ac:spMkLst>
            <pc:docMk/>
            <pc:sldMk cId="0" sldId="268"/>
            <ac:spMk id="207" creationId="{00000000-0000-0000-0000-000000000000}"/>
          </ac:spMkLst>
        </pc:spChg>
        <pc:cxnChg chg="del">
          <ac:chgData name="edgar zarate" userId="f71581d5cce270cc" providerId="LiveId" clId="{24FA813F-5B34-40B1-BDA9-86E92BF66223}" dt="2021-08-21T23:00:23.921" v="1612" actId="478"/>
          <ac:cxnSpMkLst>
            <pc:docMk/>
            <pc:sldMk cId="0" sldId="268"/>
            <ac:cxnSpMk id="200" creationId="{00000000-0000-0000-0000-000000000000}"/>
          </ac:cxnSpMkLst>
        </pc:cxnChg>
        <pc:cxnChg chg="del">
          <ac:chgData name="edgar zarate" userId="f71581d5cce270cc" providerId="LiveId" clId="{24FA813F-5B34-40B1-BDA9-86E92BF66223}" dt="2021-08-21T23:00:26.203" v="1613" actId="478"/>
          <ac:cxnSpMkLst>
            <pc:docMk/>
            <pc:sldMk cId="0" sldId="268"/>
            <ac:cxnSpMk id="201" creationId="{00000000-0000-0000-0000-000000000000}"/>
          </ac:cxnSpMkLst>
        </pc:cxnChg>
      </pc:sldChg>
      <pc:sldChg chg="add">
        <pc:chgData name="edgar zarate" userId="f71581d5cce270cc" providerId="LiveId" clId="{24FA813F-5B34-40B1-BDA9-86E92BF66223}" dt="2021-08-21T22:01:06.607" v="249"/>
        <pc:sldMkLst>
          <pc:docMk/>
          <pc:sldMk cId="1606898488" sldId="277"/>
        </pc:sldMkLst>
      </pc:sldChg>
      <pc:sldChg chg="addSp delSp modSp add mod">
        <pc:chgData name="edgar zarate" userId="f71581d5cce270cc" providerId="LiveId" clId="{24FA813F-5B34-40B1-BDA9-86E92BF66223}" dt="2021-08-21T22:11:30.965" v="844" actId="20577"/>
        <pc:sldMkLst>
          <pc:docMk/>
          <pc:sldMk cId="2330192837" sldId="278"/>
        </pc:sldMkLst>
        <pc:spChg chg="mod">
          <ac:chgData name="edgar zarate" userId="f71581d5cce270cc" providerId="LiveId" clId="{24FA813F-5B34-40B1-BDA9-86E92BF66223}" dt="2021-08-21T22:11:30.965" v="844" actId="20577"/>
          <ac:spMkLst>
            <pc:docMk/>
            <pc:sldMk cId="2330192837" sldId="278"/>
            <ac:spMk id="148" creationId="{00000000-0000-0000-0000-000000000000}"/>
          </ac:spMkLst>
        </pc:spChg>
        <pc:spChg chg="mod">
          <ac:chgData name="edgar zarate" userId="f71581d5cce270cc" providerId="LiveId" clId="{24FA813F-5B34-40B1-BDA9-86E92BF66223}" dt="2021-08-21T22:04:32.018" v="577" actId="20577"/>
          <ac:spMkLst>
            <pc:docMk/>
            <pc:sldMk cId="2330192837" sldId="278"/>
            <ac:spMk id="149" creationId="{00000000-0000-0000-0000-000000000000}"/>
          </ac:spMkLst>
        </pc:spChg>
        <pc:picChg chg="del">
          <ac:chgData name="edgar zarate" userId="f71581d5cce270cc" providerId="LiveId" clId="{24FA813F-5B34-40B1-BDA9-86E92BF66223}" dt="2021-08-21T22:05:19.501" v="578" actId="478"/>
          <ac:picMkLst>
            <pc:docMk/>
            <pc:sldMk cId="2330192837" sldId="278"/>
            <ac:picMk id="2050" creationId="{44FD4212-9969-4A72-924D-425BF001068B}"/>
          </ac:picMkLst>
        </pc:picChg>
        <pc:picChg chg="add mod">
          <ac:chgData name="edgar zarate" userId="f71581d5cce270cc" providerId="LiveId" clId="{24FA813F-5B34-40B1-BDA9-86E92BF66223}" dt="2021-08-21T22:05:29.690" v="582" actId="14100"/>
          <ac:picMkLst>
            <pc:docMk/>
            <pc:sldMk cId="2330192837" sldId="278"/>
            <ac:picMk id="4098" creationId="{CA85A7A8-DFDF-4725-BBFF-FFA53DB5803B}"/>
          </ac:picMkLst>
        </pc:picChg>
      </pc:sldChg>
      <pc:sldChg chg="addSp delSp modSp add mod">
        <pc:chgData name="edgar zarate" userId="f71581d5cce270cc" providerId="LiveId" clId="{24FA813F-5B34-40B1-BDA9-86E92BF66223}" dt="2021-08-21T22:13:56.764" v="1073" actId="20577"/>
        <pc:sldMkLst>
          <pc:docMk/>
          <pc:sldMk cId="2329005089" sldId="279"/>
        </pc:sldMkLst>
        <pc:spChg chg="mod">
          <ac:chgData name="edgar zarate" userId="f71581d5cce270cc" providerId="LiveId" clId="{24FA813F-5B34-40B1-BDA9-86E92BF66223}" dt="2021-08-21T22:13:56.764" v="1073" actId="20577"/>
          <ac:spMkLst>
            <pc:docMk/>
            <pc:sldMk cId="2329005089" sldId="279"/>
            <ac:spMk id="148" creationId="{00000000-0000-0000-0000-000000000000}"/>
          </ac:spMkLst>
        </pc:spChg>
        <pc:spChg chg="mod">
          <ac:chgData name="edgar zarate" userId="f71581d5cce270cc" providerId="LiveId" clId="{24FA813F-5B34-40B1-BDA9-86E92BF66223}" dt="2021-08-21T22:11:51.457" v="860" actId="20577"/>
          <ac:spMkLst>
            <pc:docMk/>
            <pc:sldMk cId="2329005089" sldId="279"/>
            <ac:spMk id="149" creationId="{00000000-0000-0000-0000-000000000000}"/>
          </ac:spMkLst>
        </pc:spChg>
        <pc:picChg chg="del">
          <ac:chgData name="edgar zarate" userId="f71581d5cce270cc" providerId="LiveId" clId="{24FA813F-5B34-40B1-BDA9-86E92BF66223}" dt="2021-08-21T22:11:53.647" v="861" actId="478"/>
          <ac:picMkLst>
            <pc:docMk/>
            <pc:sldMk cId="2329005089" sldId="279"/>
            <ac:picMk id="4098" creationId="{CA85A7A8-DFDF-4725-BBFF-FFA53DB5803B}"/>
          </ac:picMkLst>
        </pc:picChg>
        <pc:picChg chg="add mod">
          <ac:chgData name="edgar zarate" userId="f71581d5cce270cc" providerId="LiveId" clId="{24FA813F-5B34-40B1-BDA9-86E92BF66223}" dt="2021-08-21T22:12:59.943" v="865" actId="1076"/>
          <ac:picMkLst>
            <pc:docMk/>
            <pc:sldMk cId="2329005089" sldId="279"/>
            <ac:picMk id="5122" creationId="{B846EC4C-0A31-4E59-B851-C7485C54D8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d7eb645d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d7eb645d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d7eb645d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7ed7eb645d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Mostrar porcentajes de resultados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d7eb645d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7ed7eb645d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d7eb645d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7ed7eb645d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CTRL ALT V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d7eb645d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7ed7eb645d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ed7eb645d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7ed7eb645d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Pega en la diapositiva que lo necesites: CTRL 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d7eb645d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7ed7eb645d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>
                <a:solidFill>
                  <a:schemeClr val="dk1"/>
                </a:solidFill>
              </a:rPr>
              <a:t>Bullet points</a:t>
            </a:r>
            <a:br>
              <a:rPr lang="es-MX" b="1">
                <a:solidFill>
                  <a:schemeClr val="dk1"/>
                </a:solidFill>
              </a:rPr>
            </a:br>
            <a:r>
              <a:rPr lang="es-MX" b="1">
                <a:solidFill>
                  <a:schemeClr val="dk1"/>
                </a:solidFill>
              </a:rPr>
              <a:t>colocar </a:t>
            </a:r>
            <a:r>
              <a:rPr lang="es-MX" b="1"/>
              <a:t>icono</a:t>
            </a:r>
            <a:r>
              <a:rPr lang="es-MX" b="1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65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40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d7eb645d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7ed7eb645d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g7ed7eb645d_0_1051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g7ed7eb645d_0_105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7ed7eb645d_0_108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7ed7eb645d_0_1058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7ed7eb645d_0_105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g7ed7eb645d_0_105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7ed7eb645d_0_1062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g7ed7eb645d_0_1062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g7ed7eb645d_0_106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7ed7eb645d_0_106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g7ed7eb645d_0_1070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g7ed7eb645d_0_107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g7ed7eb645d_0_107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g7ed7eb645d_0_1077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g7ed7eb645d_0_1077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7ed7eb645d_0_107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7ed7eb645d_0_108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7ed7eb645d_0_1047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ed7eb645d_0_104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4.png"/><Relationship Id="rId21" Type="http://schemas.openxmlformats.org/officeDocument/2006/relationships/image" Target="../media/image57.png"/><Relationship Id="rId34" Type="http://schemas.openxmlformats.org/officeDocument/2006/relationships/image" Target="../media/image69.png"/><Relationship Id="rId42" Type="http://schemas.openxmlformats.org/officeDocument/2006/relationships/image" Target="../media/image77.png"/><Relationship Id="rId47" Type="http://schemas.openxmlformats.org/officeDocument/2006/relationships/image" Target="../media/image8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2.png"/><Relationship Id="rId29" Type="http://schemas.openxmlformats.org/officeDocument/2006/relationships/image" Target="../media/image65.png"/><Relationship Id="rId11" Type="http://schemas.openxmlformats.org/officeDocument/2006/relationships/image" Target="../media/image9.png"/><Relationship Id="rId24" Type="http://schemas.openxmlformats.org/officeDocument/2006/relationships/image" Target="../media/image60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80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1.png"/><Relationship Id="rId49" Type="http://schemas.openxmlformats.org/officeDocument/2006/relationships/image" Target="../media/image7.png"/><Relationship Id="rId10" Type="http://schemas.openxmlformats.org/officeDocument/2006/relationships/image" Target="../media/image47.png"/><Relationship Id="rId19" Type="http://schemas.openxmlformats.org/officeDocument/2006/relationships/image" Target="../media/image55.png"/><Relationship Id="rId31" Type="http://schemas.openxmlformats.org/officeDocument/2006/relationships/image" Target="../media/image12.png"/><Relationship Id="rId44" Type="http://schemas.openxmlformats.org/officeDocument/2006/relationships/image" Target="../media/image79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0.png"/><Relationship Id="rId43" Type="http://schemas.openxmlformats.org/officeDocument/2006/relationships/image" Target="../media/image78.png"/><Relationship Id="rId48" Type="http://schemas.openxmlformats.org/officeDocument/2006/relationships/image" Target="../media/image83.png"/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46" Type="http://schemas.openxmlformats.org/officeDocument/2006/relationships/image" Target="../media/image81.png"/><Relationship Id="rId20" Type="http://schemas.openxmlformats.org/officeDocument/2006/relationships/image" Target="../media/image56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6.png"/><Relationship Id="rId39" Type="http://schemas.openxmlformats.org/officeDocument/2006/relationships/image" Target="../media/image119.png"/><Relationship Id="rId21" Type="http://schemas.openxmlformats.org/officeDocument/2006/relationships/image" Target="../media/image101.png"/><Relationship Id="rId34" Type="http://schemas.openxmlformats.org/officeDocument/2006/relationships/image" Target="../media/image114.png"/><Relationship Id="rId42" Type="http://schemas.openxmlformats.org/officeDocument/2006/relationships/image" Target="../media/image122.png"/><Relationship Id="rId47" Type="http://schemas.openxmlformats.org/officeDocument/2006/relationships/image" Target="../media/image127.png"/><Relationship Id="rId50" Type="http://schemas.openxmlformats.org/officeDocument/2006/relationships/image" Target="../media/image130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7.png"/><Relationship Id="rId29" Type="http://schemas.openxmlformats.org/officeDocument/2006/relationships/image" Target="../media/image109.png"/><Relationship Id="rId11" Type="http://schemas.openxmlformats.org/officeDocument/2006/relationships/image" Target="../media/image92.png"/><Relationship Id="rId24" Type="http://schemas.openxmlformats.org/officeDocument/2006/relationships/image" Target="../media/image104.png"/><Relationship Id="rId32" Type="http://schemas.openxmlformats.org/officeDocument/2006/relationships/image" Target="../media/image112.png"/><Relationship Id="rId37" Type="http://schemas.openxmlformats.org/officeDocument/2006/relationships/image" Target="../media/image117.png"/><Relationship Id="rId40" Type="http://schemas.openxmlformats.org/officeDocument/2006/relationships/image" Target="../media/image120.png"/><Relationship Id="rId45" Type="http://schemas.openxmlformats.org/officeDocument/2006/relationships/image" Target="../media/image125.png"/><Relationship Id="rId53" Type="http://schemas.openxmlformats.org/officeDocument/2006/relationships/image" Target="../media/image133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4" Type="http://schemas.openxmlformats.org/officeDocument/2006/relationships/image" Target="../media/image124.png"/><Relationship Id="rId52" Type="http://schemas.openxmlformats.org/officeDocument/2006/relationships/image" Target="../media/image13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Relationship Id="rId35" Type="http://schemas.openxmlformats.org/officeDocument/2006/relationships/image" Target="../media/image115.png"/><Relationship Id="rId43" Type="http://schemas.openxmlformats.org/officeDocument/2006/relationships/image" Target="../media/image123.png"/><Relationship Id="rId48" Type="http://schemas.openxmlformats.org/officeDocument/2006/relationships/image" Target="../media/image128.png"/><Relationship Id="rId8" Type="http://schemas.openxmlformats.org/officeDocument/2006/relationships/image" Target="../media/image89.png"/><Relationship Id="rId51" Type="http://schemas.openxmlformats.org/officeDocument/2006/relationships/image" Target="../media/image131.png"/><Relationship Id="rId3" Type="http://schemas.openxmlformats.org/officeDocument/2006/relationships/image" Target="../media/image84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image" Target="../media/image118.png"/><Relationship Id="rId46" Type="http://schemas.openxmlformats.org/officeDocument/2006/relationships/image" Target="../media/image126.png"/><Relationship Id="rId20" Type="http://schemas.openxmlformats.org/officeDocument/2006/relationships/image" Target="../media/image10.png"/><Relationship Id="rId41" Type="http://schemas.openxmlformats.org/officeDocument/2006/relationships/image" Target="../media/image121.png"/><Relationship Id="rId5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5" Type="http://schemas.openxmlformats.org/officeDocument/2006/relationships/image" Target="../media/image96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36" Type="http://schemas.openxmlformats.org/officeDocument/2006/relationships/image" Target="../media/image116.png"/><Relationship Id="rId49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7ed7eb645d_0_548"/>
          <p:cNvPicPr preferRelativeResize="0"/>
          <p:nvPr/>
        </p:nvPicPr>
        <p:blipFill rotWithShape="1">
          <a:blip r:embed="rId3">
            <a:alphaModFix amt="50000"/>
          </a:blip>
          <a:srcRect l="18" t="12445" r="9864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ed7eb645d_0_548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Proyecto: An</a:t>
            </a: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</a:t>
            </a:r>
            <a:r>
              <a:rPr lang="en-US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lisis</a:t>
            </a:r>
            <a:r>
              <a:rPr lang="en-US" sz="6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6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Finanzas</a:t>
            </a:r>
            <a:r>
              <a:rPr lang="en-US" sz="6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Personales</a:t>
            </a:r>
            <a:r>
              <a:rPr lang="en-US" sz="6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7ed7eb645d_0_548"/>
          <p:cNvSpPr txBox="1"/>
          <p:nvPr/>
        </p:nvSpPr>
        <p:spPr>
          <a:xfrm>
            <a:off x="1560435" y="5196618"/>
            <a:ext cx="8393214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Carolina Fonseca – Edgar Zárate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ES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g7ed7eb645d_0_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g7ed7eb645d_0_548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g7ed7eb645d_0_5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d7eb645d_0_758"/>
          <p:cNvSpPr/>
          <p:nvPr/>
        </p:nvSpPr>
        <p:spPr>
          <a:xfrm>
            <a:off x="0" y="0"/>
            <a:ext cx="6012900" cy="79383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E3C87F"/>
              </a:solidFill>
              <a:highlight>
                <a:srgbClr val="FF5D6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7ed7eb645d_0_758"/>
          <p:cNvSpPr txBox="1"/>
          <p:nvPr/>
        </p:nvSpPr>
        <p:spPr>
          <a:xfrm>
            <a:off x="342217" y="2615525"/>
            <a:ext cx="5328600" cy="5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los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ingresos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egresos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puede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saber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remanente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es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positivo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negative lo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cual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ayuda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saber que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margen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temenos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ya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sea para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ahorrar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cumplir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nuestras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00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metas</a:t>
            </a:r>
            <a:r>
              <a:rPr lang="en-US" sz="26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7ed7eb645d_0_758"/>
          <p:cNvSpPr txBox="1"/>
          <p:nvPr/>
        </p:nvSpPr>
        <p:spPr>
          <a:xfrm>
            <a:off x="342217" y="296204"/>
            <a:ext cx="53286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Estatus Financiero</a:t>
            </a:r>
          </a:p>
        </p:txBody>
      </p:sp>
      <p:pic>
        <p:nvPicPr>
          <p:cNvPr id="181" name="Google Shape;181;g7ed7eb645d_0_7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184" y="6800813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ed7eb645d_0_7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00737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ed7eb645d_0_758"/>
          <p:cNvPicPr preferRelativeResize="0"/>
          <p:nvPr/>
        </p:nvPicPr>
        <p:blipFill rotWithShape="1">
          <a:blip r:embed="rId5">
            <a:alphaModFix/>
          </a:blip>
          <a:srcRect t="9" b="7"/>
          <a:stretch/>
        </p:blipFill>
        <p:spPr>
          <a:xfrm>
            <a:off x="12240000" y="6300000"/>
            <a:ext cx="2519999" cy="138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Tabla&#10;&#10;Descripción generada automáticamente con confianza media">
            <a:extLst>
              <a:ext uri="{FF2B5EF4-FFF2-40B4-BE49-F238E27FC236}">
                <a16:creationId xmlns:a16="http://schemas.microsoft.com/office/drawing/2014/main" id="{14618DD2-92C9-4C85-AA80-18ABAC23E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728" y="867803"/>
            <a:ext cx="4163604" cy="3276014"/>
          </a:xfrm>
          <a:prstGeom prst="rect">
            <a:avLst/>
          </a:prstGeom>
        </p:spPr>
      </p:pic>
      <p:pic>
        <p:nvPicPr>
          <p:cNvPr id="5" name="Imagen 4" descr="Texto&#10;&#10;Descripción generada automáticamente con confianza baja">
            <a:extLst>
              <a:ext uri="{FF2B5EF4-FFF2-40B4-BE49-F238E27FC236}">
                <a16:creationId xmlns:a16="http://schemas.microsoft.com/office/drawing/2014/main" id="{A4CA1B14-B833-49E5-9168-A1A8DF126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90" y="4059183"/>
            <a:ext cx="6146534" cy="151243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566D00B-3F34-4BFE-9C0A-31B576C38E53}"/>
              </a:ext>
            </a:extLst>
          </p:cNvPr>
          <p:cNvSpPr/>
          <p:nvPr/>
        </p:nvSpPr>
        <p:spPr>
          <a:xfrm>
            <a:off x="6743907" y="4940878"/>
            <a:ext cx="3277210" cy="663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7ed7eb645d_0_10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ed7eb645d_0_1093"/>
          <p:cNvSpPr txBox="1"/>
          <p:nvPr/>
        </p:nvSpPr>
        <p:spPr>
          <a:xfrm>
            <a:off x="2295842" y="414450"/>
            <a:ext cx="9218400" cy="16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Qué categoría es la que tiene mayor parte del presupuesto al mes</a:t>
            </a:r>
          </a:p>
        </p:txBody>
      </p:sp>
      <p:cxnSp>
        <p:nvCxnSpPr>
          <p:cNvPr id="196" name="Google Shape;196;g7ed7eb645d_0_109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7ed7eb645d_0_109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7ed7eb645d_0_109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7ed7eb645d_0_1093"/>
          <p:cNvSpPr txBox="1"/>
          <p:nvPr/>
        </p:nvSpPr>
        <p:spPr>
          <a:xfrm>
            <a:off x="1336287" y="2327970"/>
            <a:ext cx="11969951" cy="173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histograma se puede observar que categoría es la que se lleva la mayor parte </a:t>
            </a:r>
            <a:r>
              <a:rPr lang="es-MX" sz="2600" b="0" i="0" u="none" strike="noStrike" cap="none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 presupuesto.</a:t>
            </a:r>
            <a:endParaRPr sz="2600" b="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ed7eb645d_0_912"/>
          <p:cNvSpPr/>
          <p:nvPr/>
        </p:nvSpPr>
        <p:spPr>
          <a:xfrm>
            <a:off x="1150273" y="2464319"/>
            <a:ext cx="4259400" cy="5721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" name="Google Shape;213;g7ed7eb645d_0_912"/>
          <p:cNvSpPr/>
          <p:nvPr/>
        </p:nvSpPr>
        <p:spPr>
          <a:xfrm>
            <a:off x="5397261" y="2464319"/>
            <a:ext cx="4259400" cy="572100"/>
          </a:xfrm>
          <a:prstGeom prst="rect">
            <a:avLst/>
          </a:prstGeom>
          <a:solidFill>
            <a:srgbClr val="2205D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g7ed7eb645d_0_912"/>
          <p:cNvSpPr txBox="1"/>
          <p:nvPr/>
        </p:nvSpPr>
        <p:spPr>
          <a:xfrm>
            <a:off x="1012134" y="1529849"/>
            <a:ext cx="6474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Primarios</a:t>
            </a:r>
            <a:endParaRPr sz="28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g7ed7eb645d_0_912"/>
          <p:cNvSpPr/>
          <p:nvPr/>
        </p:nvSpPr>
        <p:spPr>
          <a:xfrm>
            <a:off x="9656673" y="2464319"/>
            <a:ext cx="4259400" cy="5721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ed7eb645d_0_912"/>
          <p:cNvSpPr txBox="1"/>
          <p:nvPr/>
        </p:nvSpPr>
        <p:spPr>
          <a:xfrm>
            <a:off x="1197572" y="2390855"/>
            <a:ext cx="20376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4b22f4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7" name="Google Shape;217;g7ed7eb645d_0_912"/>
          <p:cNvSpPr txBox="1"/>
          <p:nvPr/>
        </p:nvSpPr>
        <p:spPr>
          <a:xfrm>
            <a:off x="5364101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2205d1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g7ed7eb645d_0_912"/>
          <p:cNvSpPr txBox="1"/>
          <p:nvPr/>
        </p:nvSpPr>
        <p:spPr>
          <a:xfrm>
            <a:off x="9656693" y="2390855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16181C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g7ed7eb645d_0_912"/>
          <p:cNvSpPr/>
          <p:nvPr/>
        </p:nvSpPr>
        <p:spPr>
          <a:xfrm>
            <a:off x="1150273" y="4420987"/>
            <a:ext cx="4259400" cy="572100"/>
          </a:xfrm>
          <a:prstGeom prst="rect">
            <a:avLst/>
          </a:prstGeom>
          <a:solidFill>
            <a:srgbClr val="6349F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0" name="Google Shape;220;g7ed7eb645d_0_912"/>
          <p:cNvSpPr/>
          <p:nvPr/>
        </p:nvSpPr>
        <p:spPr>
          <a:xfrm>
            <a:off x="5397261" y="4420987"/>
            <a:ext cx="4259400" cy="572100"/>
          </a:xfrm>
          <a:prstGeom prst="rect">
            <a:avLst/>
          </a:prstGeom>
          <a:solidFill>
            <a:srgbClr val="0D017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1" name="Google Shape;221;g7ed7eb645d_0_912"/>
          <p:cNvSpPr txBox="1"/>
          <p:nvPr/>
        </p:nvSpPr>
        <p:spPr>
          <a:xfrm>
            <a:off x="1197572" y="4347523"/>
            <a:ext cx="17652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6349fc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2" name="Google Shape;222;g7ed7eb645d_0_912"/>
          <p:cNvSpPr txBox="1"/>
          <p:nvPr/>
        </p:nvSpPr>
        <p:spPr>
          <a:xfrm>
            <a:off x="5364101" y="4347523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0d017f</a:t>
            </a:r>
            <a:endParaRPr sz="2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g7ed7eb645d_0_912"/>
          <p:cNvSpPr txBox="1"/>
          <p:nvPr/>
        </p:nvSpPr>
        <p:spPr>
          <a:xfrm>
            <a:off x="1012134" y="3471963"/>
            <a:ext cx="6474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Secundarios</a:t>
            </a:r>
            <a:endParaRPr sz="28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g7ed7eb645d_0_912"/>
          <p:cNvSpPr/>
          <p:nvPr/>
        </p:nvSpPr>
        <p:spPr>
          <a:xfrm>
            <a:off x="1150273" y="6377691"/>
            <a:ext cx="4259400" cy="5721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7ed7eb645d_0_912"/>
          <p:cNvSpPr/>
          <p:nvPr/>
        </p:nvSpPr>
        <p:spPr>
          <a:xfrm>
            <a:off x="5397261" y="6377691"/>
            <a:ext cx="4259400" cy="572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7ed7eb645d_0_912"/>
          <p:cNvSpPr txBox="1"/>
          <p:nvPr/>
        </p:nvSpPr>
        <p:spPr>
          <a:xfrm>
            <a:off x="1197572" y="6304227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ededed</a:t>
            </a:r>
            <a:endParaRPr sz="29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" name="Google Shape;227;g7ed7eb645d_0_912"/>
          <p:cNvSpPr txBox="1"/>
          <p:nvPr/>
        </p:nvSpPr>
        <p:spPr>
          <a:xfrm>
            <a:off x="5364101" y="6304227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f6f6f6</a:t>
            </a:r>
            <a:endParaRPr sz="29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g7ed7eb645d_0_912"/>
          <p:cNvSpPr txBox="1"/>
          <p:nvPr/>
        </p:nvSpPr>
        <p:spPr>
          <a:xfrm>
            <a:off x="976994" y="5428667"/>
            <a:ext cx="727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8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Complementarios</a:t>
            </a:r>
            <a:endParaRPr sz="28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" name="Google Shape;229;g7ed7eb645d_0_912"/>
          <p:cNvSpPr/>
          <p:nvPr/>
        </p:nvSpPr>
        <p:spPr>
          <a:xfrm>
            <a:off x="9656661" y="4420987"/>
            <a:ext cx="4267199" cy="57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g7ed7eb645d_0_912"/>
          <p:cNvSpPr txBox="1"/>
          <p:nvPr/>
        </p:nvSpPr>
        <p:spPr>
          <a:xfrm>
            <a:off x="9631301" y="4347523"/>
            <a:ext cx="2441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ffffff</a:t>
            </a:r>
            <a:endParaRPr sz="29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1" name="Google Shape;231;g7ed7eb645d_0_91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g7ed7eb645d_0_91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7ed7eb645d_0_91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g7ed7eb645d_0_9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7ed7eb645d_0_91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Colores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g7ed7eb645d_0_93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7ed7eb645d_0_93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g7ed7eb645d_0_93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Decorativo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7ed7eb645d_0_93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g7ed7eb645d_0_9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7ed7eb645d_0_932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7ed7eb645d_0_932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g7ed7eb645d_0_932"/>
          <p:cNvSpPr txBox="1"/>
          <p:nvPr/>
        </p:nvSpPr>
        <p:spPr>
          <a:xfrm>
            <a:off x="704874" y="7115442"/>
            <a:ext cx="45465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sz="1800" b="0" i="0" u="none" strike="noStrike" cap="non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g7ed7eb645d_0_9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7ed7eb645d_0_9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7ed7eb645d_0_9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7ed7eb645d_0_932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7ed7eb645d_0_932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C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Elementos disponibles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44708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498500" y="7105328"/>
            <a:ext cx="4938280" cy="447444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704874" y="7075748"/>
            <a:ext cx="4546390" cy="44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>
                <a:solidFill>
                  <a:srgbClr val="EDEDED"/>
                </a:solidFill>
                <a:latin typeface="Montserrat"/>
                <a:ea typeface="Montserrat"/>
                <a:cs typeface="Montserrat"/>
                <a:sym typeface="Montserrat"/>
              </a:rPr>
              <a:t>* Recuerda usar múltiplos de 2</a:t>
            </a:r>
            <a:endParaRPr sz="1800" b="0" i="0" u="none" strike="noStrike" cap="none">
              <a:solidFill>
                <a:srgbClr val="EDED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3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3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Decorativos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788" y="3699823"/>
            <a:ext cx="3384330" cy="84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603688" y="2273776"/>
            <a:ext cx="240703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4881" y="3719512"/>
            <a:ext cx="2165351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40672" y="3891337"/>
            <a:ext cx="1430575" cy="8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"/>
          <p:cNvSpPr txBox="1"/>
          <p:nvPr/>
        </p:nvSpPr>
        <p:spPr>
          <a:xfrm>
            <a:off x="12618700" y="3285525"/>
            <a:ext cx="657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9826525" y="3285525"/>
            <a:ext cx="912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2600" b="0" i="0" u="none" strike="noStrike" cap="non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9992" y="1628363"/>
            <a:ext cx="1653052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25512" y="2130550"/>
            <a:ext cx="2707535" cy="7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2315" y="4133814"/>
            <a:ext cx="1653054" cy="109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61499" y="4386358"/>
            <a:ext cx="2634132" cy="503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4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281;p4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4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Blanco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08674" y="1700334"/>
            <a:ext cx="2520000" cy="138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8674" y="3836477"/>
            <a:ext cx="2519999" cy="13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616" y="1799763"/>
            <a:ext cx="1653052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51384" y="2301950"/>
            <a:ext cx="2707535" cy="7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74940" y="4303856"/>
            <a:ext cx="1653054" cy="109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80199" y="4558778"/>
            <a:ext cx="2634133" cy="50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5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p5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Negro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0" name="Google Shape;300;p5"/>
          <p:cNvPicPr preferRelativeResize="0"/>
          <p:nvPr/>
        </p:nvPicPr>
        <p:blipFill rotWithShape="1">
          <a:blip r:embed="rId8">
            <a:alphaModFix/>
          </a:blip>
          <a:srcRect l="18" r="9"/>
          <a:stretch/>
        </p:blipFill>
        <p:spPr>
          <a:xfrm>
            <a:off x="2660299" y="1871734"/>
            <a:ext cx="2520000" cy="138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"/>
          <p:cNvPicPr preferRelativeResize="0"/>
          <p:nvPr/>
        </p:nvPicPr>
        <p:blipFill rotWithShape="1">
          <a:blip r:embed="rId9">
            <a:alphaModFix/>
          </a:blip>
          <a:srcRect t="9" b="7"/>
          <a:stretch/>
        </p:blipFill>
        <p:spPr>
          <a:xfrm>
            <a:off x="2660299" y="4007877"/>
            <a:ext cx="2519999" cy="13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817" y="2503987"/>
            <a:ext cx="1653052" cy="16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2412" y="3006175"/>
            <a:ext cx="2707535" cy="7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3139" y="5008081"/>
            <a:ext cx="1653054" cy="109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48399" y="5261983"/>
            <a:ext cx="2634133" cy="501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Morado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4B22F4"/>
                </a:solidFill>
                <a:latin typeface="Montserrat"/>
                <a:ea typeface="Montserrat"/>
                <a:cs typeface="Montserrat"/>
                <a:sym typeface="Montserrat"/>
              </a:rPr>
              <a:t>Logos</a:t>
            </a:r>
            <a:endParaRPr sz="4000" b="0" i="0" u="none" strike="noStrike" cap="none">
              <a:solidFill>
                <a:srgbClr val="4B2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6"/>
          <p:cNvPicPr preferRelativeResize="0"/>
          <p:nvPr/>
        </p:nvPicPr>
        <p:blipFill rotWithShape="1">
          <a:blip r:embed="rId8">
            <a:alphaModFix/>
          </a:blip>
          <a:srcRect t="159" b="167"/>
          <a:stretch/>
        </p:blipFill>
        <p:spPr>
          <a:xfrm>
            <a:off x="1608299" y="2575959"/>
            <a:ext cx="2520000" cy="138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6"/>
          <p:cNvPicPr preferRelativeResize="0"/>
          <p:nvPr/>
        </p:nvPicPr>
        <p:blipFill rotWithShape="1">
          <a:blip r:embed="rId9">
            <a:alphaModFix/>
          </a:blip>
          <a:srcRect t="9" b="7"/>
          <a:stretch/>
        </p:blipFill>
        <p:spPr>
          <a:xfrm>
            <a:off x="1608299" y="4712102"/>
            <a:ext cx="2519999" cy="13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7ed7eb645d_0_9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8528" y="5171134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7ed7eb645d_0_9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150" y="5173172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7ed7eb645d_0_9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7265" y="5171166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7ed7eb645d_0_9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02899" y="516569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7ed7eb645d_0_9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37681" y="517316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7ed7eb645d_0_9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82254" y="517316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7ed7eb645d_0_9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27528" y="517316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7ed7eb645d_0_9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72802" y="517316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7ed7eb645d_0_9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17376" y="516569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ed7eb645d_0_9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0889" y="516569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7ed7eb645d_0_9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942994" y="4153837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7ed7eb645d_0_9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796525" y="4153837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7ed7eb645d_0_9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37006" y="4153837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7ed7eb645d_0_9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564531" y="4216944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7ed7eb645d_0_9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392055" y="4153837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7ed7eb645d_0_9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332536" y="4103091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7ed7eb645d_0_9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273016" y="4103091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7ed7eb645d_0_9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282254" y="4153895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7ed7eb645d_0_9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927528" y="4153895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7ed7eb645d_0_9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641560" y="4153895"/>
            <a:ext cx="787784" cy="78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7ed7eb645d_0_9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517376" y="414837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7ed7eb645d_0_9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60889" y="414837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7ed7eb645d_0_9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2912523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7ed7eb645d_0_9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1796525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ed7eb645d_0_94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680528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7ed7eb645d_0_94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9564531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7ed7eb645d_0_94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8448533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ed7eb645d_0_942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332536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7ed7eb645d_0_942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273016" y="3204736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7ed7eb645d_0_942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213497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7ed7eb645d_0_942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3927528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7ed7eb645d_0_94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2641560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7ed7eb645d_0_94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1517376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7ed7eb645d_0_942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560889" y="3136508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7ed7eb645d_0_942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12942994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7ed7eb645d_0_94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11801900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7ed7eb645d_0_942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10660806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7ed7eb645d_0_942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9519712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7ed7eb645d_0_942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448533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7ed7eb645d_0_942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7294167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7ed7eb645d_0_942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6273016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7ed7eb645d_0_942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5213497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7ed7eb645d_0_942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3927528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ed7eb645d_0_942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2641560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7ed7eb645d_0_942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1517376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7ed7eb645d_0_942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560889" y="2119180"/>
            <a:ext cx="787784" cy="7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7ed7eb645d_0_942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7ed7eb645d_0_94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Iconos</a:t>
            </a:r>
            <a:endParaRPr sz="4000" b="0" i="0" u="none" strike="noStrike" cap="non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g7ed7eb645d_0_94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g7ed7eb645d_0_94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1" name="Google Shape;371;g7ed7eb645d_0_94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Fondo Blanco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7ed7eb645d_0_9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0254" y="2869652"/>
            <a:ext cx="740877" cy="74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7ed7eb645d_0_9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0224" y="6336512"/>
            <a:ext cx="740877" cy="74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7ed7eb645d_0_9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0892" y="6342808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ed7eb645d_0_9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548" y="646724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7ed7eb645d_0_9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39384" y="6407967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7ed7eb645d_0_99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201" y="6343218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7ed7eb645d_0_99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019" y="6343184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7ed7eb645d_0_99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7240" y="6342808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7ed7eb645d_0_99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210854" y="516339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7ed7eb645d_0_99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080578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7ed7eb645d_0_99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083828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7ed7eb645d_0_99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92237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7ed7eb645d_0_99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802165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7ed7eb645d_0_99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09056" y="5101946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7ed7eb645d_0_99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215929" y="516339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7ed7eb645d_0_99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46189" y="5163409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7ed7eb645d_0_99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217633" y="516339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7ed7eb645d_0_99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937534" y="5162704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7ed7eb645d_0_99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07240" y="5162704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7ed7eb645d_0_99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187592" y="3941520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7ed7eb645d_0_99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083040" y="3982912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7ed7eb645d_0_99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113319" y="3982912"/>
            <a:ext cx="723082" cy="72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7ed7eb645d_0_99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9021225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7ed7eb645d_0_99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802201" y="394106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7ed7eb645d_0_99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509056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7ed7eb645d_0_99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274745" y="3918851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7ed7eb645d_0_99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4246189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7ed7eb645d_0_992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3256201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7ed7eb645d_0_992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2012446" y="3983600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7ed7eb645d_0_992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807240" y="3950781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7ed7eb645d_0_992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2210854" y="2876359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7ed7eb645d_0_99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11083040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7ed7eb645d_0_99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10113319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7ed7eb645d_0_992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9021225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7ed7eb645d_0_992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6509056" y="2865253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7ed7eb645d_0_99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5274745" y="2865253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7ed7eb645d_0_992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4246189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7ed7eb645d_0_992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3217633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ed7eb645d_0_992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2012446" y="297288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7ed7eb645d_0_992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7240" y="2865253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7ed7eb645d_0_992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12187592" y="1811655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7ed7eb645d_0_992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11083040" y="1811655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7ed7eb645d_0_992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10113319" y="1811655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7ed7eb645d_0_992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9021225" y="1811655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7ed7eb645d_0_992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7802178" y="1811633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7ed7eb645d_0_992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509051" y="1811649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7ed7eb645d_0_992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4176478" y="1811652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7ed7eb645d_0_992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5215935" y="1811634"/>
            <a:ext cx="723082" cy="72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7ed7eb645d_0_992"/>
          <p:cNvPicPr preferRelativeResize="0"/>
          <p:nvPr/>
        </p:nvPicPr>
        <p:blipFill rotWithShape="1">
          <a:blip r:embed="rId51">
            <a:alphaModFix/>
          </a:blip>
          <a:srcRect/>
          <a:stretch/>
        </p:blipFill>
        <p:spPr>
          <a:xfrm>
            <a:off x="3095620" y="1721139"/>
            <a:ext cx="962519" cy="96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7ed7eb645d_0_992"/>
          <p:cNvPicPr preferRelativeResize="0"/>
          <p:nvPr/>
        </p:nvPicPr>
        <p:blipFill rotWithShape="1">
          <a:blip r:embed="rId52">
            <a:alphaModFix/>
          </a:blip>
          <a:srcRect/>
          <a:stretch/>
        </p:blipFill>
        <p:spPr>
          <a:xfrm>
            <a:off x="1851871" y="1721122"/>
            <a:ext cx="962519" cy="96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7ed7eb645d_0_992"/>
          <p:cNvPicPr preferRelativeResize="0"/>
          <p:nvPr/>
        </p:nvPicPr>
        <p:blipFill rotWithShape="1">
          <a:blip r:embed="rId53">
            <a:alphaModFix/>
          </a:blip>
          <a:srcRect/>
          <a:stretch/>
        </p:blipFill>
        <p:spPr>
          <a:xfrm>
            <a:off x="646674" y="1721133"/>
            <a:ext cx="962519" cy="96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7ed7eb645d_0_992"/>
          <p:cNvPicPr preferRelativeResize="0"/>
          <p:nvPr/>
        </p:nvPicPr>
        <p:blipFill rotWithShape="1">
          <a:blip r:embed="rId54">
            <a:alphaModFix/>
          </a:blip>
          <a:srcRect/>
          <a:stretch/>
        </p:blipFill>
        <p:spPr>
          <a:xfrm flipH="1">
            <a:off x="498499" y="731301"/>
            <a:ext cx="1430575" cy="8298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7ed7eb645d_0_99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Iconos</a:t>
            </a:r>
            <a:endParaRPr sz="4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9" name="Google Shape;429;g7ed7eb645d_0_99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g7ed7eb645d_0_99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g7ed7eb645d_0_99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Fondo de color</a:t>
            </a:r>
            <a:endParaRPr sz="23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8f40e0d_1_0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4B22F4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8148f40e0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9"/>
            <a:ext cx="182144" cy="2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8148f40e0d_1_0"/>
          <p:cNvSpPr/>
          <p:nvPr/>
        </p:nvSpPr>
        <p:spPr>
          <a:xfrm>
            <a:off x="341775" y="319175"/>
            <a:ext cx="14438700" cy="6385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8148f40e0d_1_0"/>
          <p:cNvSpPr txBox="1"/>
          <p:nvPr/>
        </p:nvSpPr>
        <p:spPr>
          <a:xfrm>
            <a:off x="1252386" y="2500560"/>
            <a:ext cx="11896919" cy="139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g8148f40e0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64548" y="7146000"/>
            <a:ext cx="131592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omo cuidar tus finanzas personales en esta pandemia | Agendamx">
            <a:extLst>
              <a:ext uri="{FF2B5EF4-FFF2-40B4-BE49-F238E27FC236}">
                <a16:creationId xmlns:a16="http://schemas.microsoft.com/office/drawing/2014/main" id="{F5BB5605-DA79-46C9-9AD0-D7F4294C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56" y="262761"/>
            <a:ext cx="12124706" cy="65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7ed7eb645d_0_749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</a:t>
            </a:r>
            <a:r>
              <a:rPr lang="es-ES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precio es lo que pagas, el valor es lo que recibes“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0" i="1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lang="es-MX" sz="30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Warren Buffett</a:t>
            </a: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7ed7eb645d_0_7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7ed7eb645d_0_7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7366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lang="es-ES" sz="2600" b="0" i="0" u="none" strike="noStrike" cap="none" dirty="0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 finanzas personales son la gestión financiera que requiere una persona para vivir, ahorrar y gastar sus recursos monetarios a través del tiempo, teniendo en cuenta los riesgos financieros y los acontecimientos futuros de su vida.</a:t>
            </a:r>
            <a:endParaRPr lang="es-MX" sz="2600" b="0" i="0" u="none" strike="noStrike" cap="none" dirty="0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" name="Google Shape;110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7ed7eb645d_0_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7ed7eb645d_0_566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Qué son las Finanzas Personales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6349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5" name="Google Shape;115;g7ed7eb645d_0_5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2F4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7eb645d_0_695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ed7eb645d_0_695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Como se tiene una buena salud financiera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g7ed7eb645d_0_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7ed7eb645d_0_695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g7ed7eb645d_0_6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7ed7eb645d_0_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7ed7eb645d_0_695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7496837" y="1938739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tener claro el para que se quiere el dinero ayuda bastante a la disciplina y motivación.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Una formula para calcularlas y sumarlas a tu presupuesto mensual 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Cuanto cuesta / Tiempo en el que se quiere lograr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Metas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Metas de ventas: ¿cómo acompañar los objetivos de tu negocio?">
            <a:extLst>
              <a:ext uri="{FF2B5EF4-FFF2-40B4-BE49-F238E27FC236}">
                <a16:creationId xmlns:a16="http://schemas.microsoft.com/office/drawing/2014/main" id="{85C59B1F-C3F0-480F-A727-53FD00A5B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4" y="1965324"/>
            <a:ext cx="63817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7496837" y="1938739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Este es un estimado de los ingresos, gastos fijos y gastos variables que se tienen en el mes y ayudan a tener una visión de donde estas parado y un aproximado de si estas en números rojos o muy estable.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Presupuesto Mensual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CTIVIDAD RESUELTA 2. La presupuestación mensual (elaboración presupuesto  personal) - ECONOSUBLIME">
            <a:extLst>
              <a:ext uri="{FF2B5EF4-FFF2-40B4-BE49-F238E27FC236}">
                <a16:creationId xmlns:a16="http://schemas.microsoft.com/office/drawing/2014/main" id="{44FD4212-9969-4A72-924D-425BF001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9" y="1265764"/>
            <a:ext cx="5427701" cy="51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9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7496837" y="1938739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registro de los ingresos y egresos nos ayudan a determinar en donde se nos puede ir el dinero ya sea por gastos hormiga o eventos no planeados.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Esto nos ayuda a identificar hasta que días son los que mas gastamos o ciertas temporadas.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Registro de Ingresos y Egresos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El control de gastos e ingresos en mi contabilidad / - YouTube">
            <a:extLst>
              <a:ext uri="{FF2B5EF4-FFF2-40B4-BE49-F238E27FC236}">
                <a16:creationId xmlns:a16="http://schemas.microsoft.com/office/drawing/2014/main" id="{CA85A7A8-DFDF-4725-BBFF-FFA53DB5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6" y="1890208"/>
            <a:ext cx="6893332" cy="38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9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4B22F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7ed7eb645d_0_8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sz="2300" b="0" i="0" u="none" strike="noStrike" cap="non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7ed7eb645d_0_820"/>
          <p:cNvSpPr txBox="1"/>
          <p:nvPr/>
        </p:nvSpPr>
        <p:spPr>
          <a:xfrm>
            <a:off x="7496837" y="1938739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El llevar un registro de cuanto se esta pagando ayuda a identificar cuanto nos esta costando una deuda, ya que cierto porcentaje se puede ir a capital y otro a deudas.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lang="es-MX"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g7ed7eb645d_0_8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Pago de Deudas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7ed7eb645d_0_8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7ed7eb645d_0_8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ed7eb645d_0_8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Liquidar deudas grandes, clave para proteger economía familiar | El  Informador">
            <a:extLst>
              <a:ext uri="{FF2B5EF4-FFF2-40B4-BE49-F238E27FC236}">
                <a16:creationId xmlns:a16="http://schemas.microsoft.com/office/drawing/2014/main" id="{B846EC4C-0A31-4E59-B851-C7485C54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0" y="2065047"/>
            <a:ext cx="6422408" cy="403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050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537</Words>
  <Application>Microsoft Office PowerPoint</Application>
  <PresentationFormat>Personalizado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Montserrat</vt:lpstr>
      <vt:lpstr>Arial</vt:lpstr>
      <vt:lpstr>Montserrat SemiBold</vt:lpstr>
      <vt:lpstr>Montserrat Medium</vt:lpstr>
      <vt:lpstr>Calibri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CONTENIDOS-41</dc:creator>
  <cp:lastModifiedBy>edgar zarate</cp:lastModifiedBy>
  <cp:revision>1</cp:revision>
  <dcterms:created xsi:type="dcterms:W3CDTF">2019-06-04T15:49:37Z</dcterms:created>
  <dcterms:modified xsi:type="dcterms:W3CDTF">2021-08-21T23:09:57Z</dcterms:modified>
</cp:coreProperties>
</file>