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87tRiJAlfOcGBW1Oe9MB2de6N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1" name="Google Shape;21;p1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1" name="Google Shape;51;p1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500"/>
              <a:buFont typeface="Arial"/>
              <a:buNone/>
              <a:defRPr sz="55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cxnSp>
        <p:nvCxnSpPr>
          <p:cNvPr id="16" name="Google Shape;16;p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  <a:defRPr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cxnSp>
        <p:nvCxnSpPr>
          <p:cNvPr id="32" name="Google Shape;32;p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t="19907" b="23843"/>
          <a:stretch/>
        </p:blipFill>
        <p:spPr>
          <a:xfrm>
            <a:off x="20" y="975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5623650" y="2088000"/>
            <a:ext cx="5925000" cy="39240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ctrTitle"/>
          </p:nvPr>
        </p:nvSpPr>
        <p:spPr>
          <a:xfrm>
            <a:off x="6302250" y="2394000"/>
            <a:ext cx="4567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Concept Demo</a:t>
            </a:r>
            <a:endParaRPr/>
          </a:p>
        </p:txBody>
      </p:sp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6700350" y="3816000"/>
            <a:ext cx="37716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Finn Habraken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Niray Mak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Dary van Sleeuwen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Nidhi Sharma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Edgaras Spiridonovas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Gijs Zwegers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7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en-US"/>
              <a:t>Concept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1224000" y="2108200"/>
            <a:ext cx="99318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People from different nationalities come together and get to know each other.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Create and join events with other neighbours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See neighbours in a radius nearby and which countries they belong to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Get some important details of cultural differences on people’s backgrounds at the events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en-US"/>
              <a:t>Comparison with other apps</a:t>
            </a:r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1"/>
          </p:nvPr>
        </p:nvSpPr>
        <p:spPr>
          <a:xfrm>
            <a:off x="1224000" y="2108200"/>
            <a:ext cx="99318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Nextdoor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Facebook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Whatsapp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en-US"/>
              <a:t>Visualisations</a:t>
            </a:r>
            <a:endParaRPr/>
          </a:p>
        </p:txBody>
      </p:sp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C1312A0-3229-443D-83DE-D29B1C5A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39" y="2219867"/>
            <a:ext cx="1803483" cy="3905142"/>
          </a:xfrm>
          <a:prstGeom prst="rect">
            <a:avLst/>
          </a:prstGeom>
          <a:effectLst>
            <a:outerShdw blurRad="1905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8CA679B-AB12-4C63-B6D7-338813A5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429" y="2219868"/>
            <a:ext cx="1803484" cy="3905142"/>
          </a:xfrm>
          <a:prstGeom prst="rect">
            <a:avLst/>
          </a:prstGeom>
          <a:effectLst>
            <a:outerShdw blurRad="1905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0A8E63D-EF7B-4533-A558-D84DA19F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20" y="2219867"/>
            <a:ext cx="1803483" cy="3905142"/>
          </a:xfrm>
          <a:prstGeom prst="rect">
            <a:avLst/>
          </a:prstGeom>
          <a:effectLst>
            <a:outerShdw blurRad="190500" dir="2700000" algn="t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24000" y="2108200"/>
            <a:ext cx="99318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Finalizing the design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Prototyping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412425"/>
      </a:dk2>
      <a:lt2>
        <a:srgbClr val="E2E6E8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6637D2"/>
      </a:accent6>
      <a:hlink>
        <a:srgbClr val="3D89B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412425"/>
      </a:dk2>
      <a:lt2>
        <a:srgbClr val="E2E6E8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6637D2"/>
      </a:accent6>
      <a:hlink>
        <a:srgbClr val="3D89B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Breedbeeld</PresentationFormat>
  <Paragraphs>25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Avenir</vt:lpstr>
      <vt:lpstr>Raleway</vt:lpstr>
      <vt:lpstr>Calibri</vt:lpstr>
      <vt:lpstr>Arial</vt:lpstr>
      <vt:lpstr>RetrospectVTI</vt:lpstr>
      <vt:lpstr>RetrospectVTI</vt:lpstr>
      <vt:lpstr>Concept Demo</vt:lpstr>
      <vt:lpstr>Concept</vt:lpstr>
      <vt:lpstr>Comparison with other apps</vt:lpstr>
      <vt:lpstr>Visualisations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Demo</dc:title>
  <dc:creator>Eghaghe,Aliyah A.O.</dc:creator>
  <cp:lastModifiedBy>dary van sleeuwen</cp:lastModifiedBy>
  <cp:revision>1</cp:revision>
  <dcterms:created xsi:type="dcterms:W3CDTF">2019-11-22T09:06:39Z</dcterms:created>
  <dcterms:modified xsi:type="dcterms:W3CDTF">2020-06-04T13:04:12Z</dcterms:modified>
</cp:coreProperties>
</file>