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8E95EF5-B059-4F60-B2D6-33F3A098369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71134F8-AD96-4849-ABB6-6D25B03D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24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5EF5-B059-4F60-B2D6-33F3A098369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4F8-AD96-4849-ABB6-6D25B03D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1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5EF5-B059-4F60-B2D6-33F3A098369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4F8-AD96-4849-ABB6-6D25B03D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63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5EF5-B059-4F60-B2D6-33F3A098369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4F8-AD96-4849-ABB6-6D25B03D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60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5EF5-B059-4F60-B2D6-33F3A098369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4F8-AD96-4849-ABB6-6D25B03D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07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5EF5-B059-4F60-B2D6-33F3A098369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4F8-AD96-4849-ABB6-6D25B03D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67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5EF5-B059-4F60-B2D6-33F3A098369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4F8-AD96-4849-ABB6-6D25B03D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61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5EF5-B059-4F60-B2D6-33F3A098369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4F8-AD96-4849-ABB6-6D25B03D6A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56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5EF5-B059-4F60-B2D6-33F3A098369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4F8-AD96-4849-ABB6-6D25B03D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1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5EF5-B059-4F60-B2D6-33F3A098369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4F8-AD96-4849-ABB6-6D25B03D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5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5EF5-B059-4F60-B2D6-33F3A098369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4F8-AD96-4849-ABB6-6D25B03D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1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5EF5-B059-4F60-B2D6-33F3A098369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4F8-AD96-4849-ABB6-6D25B03D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1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5EF5-B059-4F60-B2D6-33F3A098369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4F8-AD96-4849-ABB6-6D25B03D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4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5EF5-B059-4F60-B2D6-33F3A098369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4F8-AD96-4849-ABB6-6D25B03D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8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5EF5-B059-4F60-B2D6-33F3A098369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4F8-AD96-4849-ABB6-6D25B03D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0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5EF5-B059-4F60-B2D6-33F3A098369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4F8-AD96-4849-ABB6-6D25B03D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5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5EF5-B059-4F60-B2D6-33F3A098369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4F8-AD96-4849-ABB6-6D25B03D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4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E95EF5-B059-4F60-B2D6-33F3A098369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1134F8-AD96-4849-ABB6-6D25B03D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54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vmware.com/en/VMware-vSphere/7.0/com.vmware.vsphere.resmgmt.doc/GUID-6E85F6DE-7365-4C28-B902-725D3C76C2E6.html" TargetMode="External"/><Relationship Id="rId3" Type="http://schemas.openxmlformats.org/officeDocument/2006/relationships/hyperlink" Target="https://docs.oracle.com/cd/E26996_01/E18549/html/VMUSG1010.html" TargetMode="External"/><Relationship Id="rId7" Type="http://schemas.openxmlformats.org/officeDocument/2006/relationships/hyperlink" Target="https://smartbear.com/learn/software-testing/what-is-service-virtualization/" TargetMode="External"/><Relationship Id="rId2" Type="http://schemas.openxmlformats.org/officeDocument/2006/relationships/hyperlink" Target="https://freesvg.org/152951455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mware.com/topics/glossary/content/application-virtualization.html" TargetMode="External"/><Relationship Id="rId5" Type="http://schemas.openxmlformats.org/officeDocument/2006/relationships/hyperlink" Target="https://www.techtarget.com/searchitoperations/definition/hardware-virtualization" TargetMode="External"/><Relationship Id="rId4" Type="http://schemas.openxmlformats.org/officeDocument/2006/relationships/hyperlink" Target="https://web.archive.org/web/20040815054433/http:/acmqueue.com/modules.php?name=Content&amp;pa=showpage&amp;pid=168" TargetMode="External"/><Relationship Id="rId9" Type="http://schemas.openxmlformats.org/officeDocument/2006/relationships/hyperlink" Target="https://www.datacore.com/storage-virtualizat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6ACB-FCD5-4C8A-8944-874669AE7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Virtualizacija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E73F7-0330-483D-AB86-5F0127B1CE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lt-LT" dirty="0"/>
              <a:t>Edgaras Jurevičius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47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35D3-1186-4028-9602-39409F62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Duomenų virtualizacija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D74F-B9ED-4FC4-8138-97E9CCA8D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Duomenų virtualizacija – duomenų atskyrimas nuo duomenų bazių, struktūrų ir laikmenų</a:t>
            </a:r>
          </a:p>
          <a:p>
            <a:r>
              <a:rPr lang="lt-LT" dirty="0"/>
              <a:t>Duomenų bazių virtualizacija – duomenų bazių atskyrimas nuo laikmenų ir programų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82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3C96-F142-44C6-91AF-7F709367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Tinklo virtualizacija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E8269-D25E-4F97-A6B4-9B96842FA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Tinklo virtualizacija – virtualių adresų sukūrimas tinklo viduje</a:t>
            </a:r>
          </a:p>
          <a:p>
            <a:r>
              <a:rPr lang="lt-LT" dirty="0"/>
              <a:t>VPN – tinklo protokolas, leidžiantis sujungti skirtingus įrenginius į vieną tinklą per internetą</a:t>
            </a:r>
          </a:p>
        </p:txBody>
      </p:sp>
    </p:spTree>
    <p:extLst>
      <p:ext uri="{BB962C8B-B14F-4D97-AF65-F5344CB8AC3E}">
        <p14:creationId xmlns:p14="http://schemas.microsoft.com/office/powerpoint/2010/main" val="224980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87C9-6316-45F4-841F-1DA56C89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Šaltiniai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5AF4-EFD8-4186-B819-8EE773E4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https://freesvg.org/1529514558</a:t>
            </a:r>
            <a:endParaRPr lang="lt-LT" sz="1600" dirty="0"/>
          </a:p>
          <a:p>
            <a:r>
              <a:rPr lang="en-US" sz="1600" dirty="0">
                <a:hlinkClick r:id="rId3"/>
              </a:rPr>
              <a:t>https://docs.oracle.com/cd/E26996_01/E18549/html/VMUSG1010.html</a:t>
            </a:r>
            <a:endParaRPr lang="lt-LT" sz="1600" dirty="0"/>
          </a:p>
          <a:p>
            <a:r>
              <a:rPr lang="en-US" sz="1600" dirty="0">
                <a:hlinkClick r:id="rId4"/>
              </a:rPr>
              <a:t>https://web.archive.org/web/20040815054433/</a:t>
            </a:r>
            <a:r>
              <a:rPr lang="en-US" sz="1600" dirty="0">
                <a:hlinkClick r:id="rId5"/>
              </a:rPr>
              <a:t>efinition/hardware-virtualization</a:t>
            </a:r>
            <a:endParaRPr lang="lt-LT" sz="1600" dirty="0"/>
          </a:p>
          <a:p>
            <a:r>
              <a:rPr lang="en-US" sz="1600" dirty="0">
                <a:hlinkClick r:id="rId6"/>
              </a:rPr>
              <a:t>https://www.vmware.com/topics/glossary/content</a:t>
            </a:r>
            <a:r>
              <a:rPr lang="en-US" sz="1600" dirty="0">
                <a:hlinkClick r:id="rId4"/>
              </a:rPr>
              <a:t>http://acmqueue.com/modules.php?name=Content&amp;pa=showpage&amp;pid=168</a:t>
            </a:r>
            <a:endParaRPr lang="lt-LT" sz="1600" dirty="0"/>
          </a:p>
          <a:p>
            <a:r>
              <a:rPr lang="en-US" sz="1600" dirty="0">
                <a:hlinkClick r:id="rId5"/>
              </a:rPr>
              <a:t>https://www.techtarget.com/searchitoperations/d</a:t>
            </a:r>
            <a:r>
              <a:rPr lang="en-US" sz="1600" dirty="0">
                <a:hlinkClick r:id="rId6"/>
              </a:rPr>
              <a:t>/application-virtualization.html</a:t>
            </a:r>
            <a:endParaRPr lang="lt-LT" sz="1600" dirty="0"/>
          </a:p>
          <a:p>
            <a:r>
              <a:rPr lang="en-US" sz="1600" dirty="0">
                <a:hlinkClick r:id="rId7"/>
              </a:rPr>
              <a:t>https://smartbear.com/learn/software-testing/what-is-service-virtualization/</a:t>
            </a:r>
            <a:endParaRPr lang="lt-LT" sz="1600" dirty="0"/>
          </a:p>
          <a:p>
            <a:r>
              <a:rPr lang="en-US" sz="1600" dirty="0">
                <a:hlinkClick r:id="rId8"/>
              </a:rPr>
              <a:t>https://docs.vmware.com/en/VMware-vSphere/7.0/com.vmware.vsphere.resmgmt.doc/GUID-6E85F6DE-7365-4C28-B902-725D3C76C2E6.html</a:t>
            </a:r>
            <a:endParaRPr lang="lt-LT" sz="1600" dirty="0"/>
          </a:p>
          <a:p>
            <a:r>
              <a:rPr lang="en-US" sz="1600" dirty="0">
                <a:hlinkClick r:id="rId9"/>
              </a:rPr>
              <a:t>https://www.datacore.com/storage-virtualization/</a:t>
            </a:r>
            <a:endParaRPr lang="lt-LT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2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1A59-49ED-45FA-919F-50D7D2B0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Kas yra virtualizacija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35DADB-C12D-43ED-B78A-457F96562C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0736" y="2193090"/>
            <a:ext cx="4995863" cy="345229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51B7C-F047-4923-80B2-0FB11CF5C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10076" y="2676427"/>
            <a:ext cx="4876800" cy="3124200"/>
          </a:xfrm>
        </p:spPr>
        <p:txBody>
          <a:bodyPr/>
          <a:lstStyle/>
          <a:p>
            <a:pPr marL="0" indent="0">
              <a:buNone/>
            </a:pPr>
            <a:r>
              <a:rPr lang="lt-LT" dirty="0"/>
              <a:t>Virtualizacija – kompiuterio sistemų ar jų dalies atskyrimas nuo techninės įrangos resursų, ar kitų sistemų dalių.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8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4588-D987-4B06-8EA8-DD5506C6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Techninės įrangos (</a:t>
            </a:r>
            <a:r>
              <a:rPr lang="lt-LT" dirty="0" err="1"/>
              <a:t>Hardware</a:t>
            </a:r>
            <a:r>
              <a:rPr lang="lt-LT" dirty="0"/>
              <a:t>) virtualizacija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FE30D2-2F65-401A-A332-D5541D3C2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Techninės įrangos skaičiavimo resursų abstrakcija programinės įrangos atžvilgiu</a:t>
            </a:r>
          </a:p>
          <a:p>
            <a:pPr marL="0" indent="0">
              <a:buNone/>
            </a:pPr>
            <a:r>
              <a:rPr lang="lt-LT" dirty="0"/>
              <a:t>Virtualizacijai naudojamos </a:t>
            </a:r>
            <a:r>
              <a:rPr lang="lt-LT" dirty="0" err="1"/>
              <a:t>HyperVisor</a:t>
            </a:r>
            <a:r>
              <a:rPr lang="lt-LT" dirty="0"/>
              <a:t> ir VM technologijos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3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9053-F27B-4775-B541-8A611E6E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Hypervisor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0A8AE0-A77B-42FB-A3C8-0843A1C0D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3153" y="2065867"/>
            <a:ext cx="6457489" cy="3910511"/>
          </a:xfrm>
        </p:spPr>
      </p:pic>
    </p:spTree>
    <p:extLst>
      <p:ext uri="{BB962C8B-B14F-4D97-AF65-F5344CB8AC3E}">
        <p14:creationId xmlns:p14="http://schemas.microsoft.com/office/powerpoint/2010/main" val="281456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EE73-11C3-4EA6-8FB7-E9B147AD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OS lygio virtualizacija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DBCB-28CA-48EA-8C51-94CD11F07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OS lygio virtualizacija leidžia sukurti skirtingas sistemų instancijas naudojant konteinerius</a:t>
            </a:r>
          </a:p>
        </p:txBody>
      </p:sp>
    </p:spTree>
    <p:extLst>
      <p:ext uri="{BB962C8B-B14F-4D97-AF65-F5344CB8AC3E}">
        <p14:creationId xmlns:p14="http://schemas.microsoft.com/office/powerpoint/2010/main" val="226848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9375-2766-4749-B443-D7EEFAF1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Pagrindinės virtualizacijos programos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1DB1-43C5-4716-B728-3ABCD3AEE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2005 m. – </a:t>
            </a:r>
            <a:r>
              <a:rPr lang="lt-LT" dirty="0" err="1"/>
              <a:t>VMware</a:t>
            </a:r>
            <a:r>
              <a:rPr lang="lt-LT" dirty="0"/>
              <a:t> </a:t>
            </a:r>
            <a:r>
              <a:rPr lang="lt-LT" dirty="0" err="1"/>
              <a:t>Player</a:t>
            </a:r>
            <a:endParaRPr lang="lt-LT" dirty="0"/>
          </a:p>
          <a:p>
            <a:r>
              <a:rPr lang="lt-LT" dirty="0"/>
              <a:t>2007 m. – </a:t>
            </a:r>
            <a:r>
              <a:rPr lang="lt-LT" dirty="0" err="1"/>
              <a:t>innoTek</a:t>
            </a:r>
            <a:r>
              <a:rPr lang="lt-LT" dirty="0"/>
              <a:t> </a:t>
            </a:r>
            <a:r>
              <a:rPr lang="lt-LT" dirty="0" err="1"/>
              <a:t>VirtualBox</a:t>
            </a:r>
            <a:r>
              <a:rPr lang="lt-LT" dirty="0"/>
              <a:t>(2008 m. įmonė nupirkta </a:t>
            </a:r>
            <a:r>
              <a:rPr lang="lt-LT" dirty="0" err="1"/>
              <a:t>Sun</a:t>
            </a:r>
            <a:r>
              <a:rPr lang="lt-LT" dirty="0"/>
              <a:t> </a:t>
            </a:r>
            <a:r>
              <a:rPr lang="lt-LT" dirty="0" err="1"/>
              <a:t>Microsystems</a:t>
            </a:r>
            <a:r>
              <a:rPr lang="lt-LT" dirty="0"/>
              <a:t>)</a:t>
            </a:r>
          </a:p>
          <a:p>
            <a:r>
              <a:rPr lang="lt-LT" dirty="0"/>
              <a:t>2013 m. – </a:t>
            </a:r>
            <a:r>
              <a:rPr lang="lt-LT" dirty="0" err="1"/>
              <a:t>Docker</a:t>
            </a:r>
            <a:endParaRPr lang="lt-L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5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C05B-EDF1-44FB-83BF-F14711FF9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Programinės įrangos virtualizacija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63CC-AD2A-4AE7-8310-91654111D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Programų virtualizacija – programos atskiriamos viena nuo kitos ir OS</a:t>
            </a:r>
          </a:p>
          <a:p>
            <a:r>
              <a:rPr lang="lt-LT" dirty="0"/>
              <a:t>Servisų virtualizacija – tam tikrų dalių </a:t>
            </a:r>
            <a:r>
              <a:rPr lang="lt-LT" dirty="0" err="1"/>
              <a:t>emuliacija</a:t>
            </a:r>
            <a:r>
              <a:rPr lang="lt-LT" dirty="0"/>
              <a:t> programose susidedančiose iš skirtingų dalių.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2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821A-EE28-4D39-926C-EDCF5F71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Atminties virtualizacija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310F-7554-4CBA-AA24-F49091178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Atminties virtualizacija – RAM surinkimas į vieną bendrą vietą iš tinklu sujungtų sistemų</a:t>
            </a:r>
          </a:p>
          <a:p>
            <a:r>
              <a:rPr lang="lt-LT" dirty="0"/>
              <a:t>Virtuali atmintis – programai atrodo, kad ji turi vientisą darbinę atmintį atskiriant ją nuo fizinės atminties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0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84FB-7555-4AC8-A426-57B6EDD1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Laikmenų virtualizacija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FAC7-5F5E-4092-A7FC-617F58EE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Laikmenų virtualizacija – loginių laikmenų atskyrimas nuo fizinių laikmenų</a:t>
            </a:r>
          </a:p>
          <a:p>
            <a:r>
              <a:rPr lang="lt-LT" dirty="0"/>
              <a:t>Bendros failų sistemos – failų sistemos leidžiančios prieigą iš skirtingų sistemų</a:t>
            </a:r>
          </a:p>
          <a:p>
            <a:r>
              <a:rPr lang="lt-LT" dirty="0"/>
              <a:t>Virtualios failų sistemos – failų sistemų abstrakcija, leidžianti programoms prieiti prie skirtingų failų sistemų vienu, bendru būdu</a:t>
            </a:r>
          </a:p>
          <a:p>
            <a:r>
              <a:rPr lang="lt-LT" dirty="0"/>
              <a:t>Laikmenų </a:t>
            </a:r>
            <a:r>
              <a:rPr lang="lt-LT" dirty="0" err="1"/>
              <a:t>Hypervisor‘ius</a:t>
            </a:r>
            <a:r>
              <a:rPr lang="lt-LT" dirty="0"/>
              <a:t> – programa, kuri fizines laikmenas sujungia į vieną bendrą loginių laikmenų grupę</a:t>
            </a:r>
          </a:p>
          <a:p>
            <a:r>
              <a:rPr lang="lt-LT" dirty="0"/>
              <a:t>Virtualūs diskai – programos, kurios </a:t>
            </a:r>
            <a:r>
              <a:rPr lang="lt-LT" dirty="0" err="1"/>
              <a:t>emuliuoja</a:t>
            </a:r>
            <a:r>
              <a:rPr lang="lt-LT" dirty="0"/>
              <a:t> diskų įrenginius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21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423</TotalTime>
  <Words>400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Virtualizacija</vt:lpstr>
      <vt:lpstr>Kas yra virtualizacija</vt:lpstr>
      <vt:lpstr>Techninės įrangos (Hardware) virtualizacija</vt:lpstr>
      <vt:lpstr>Hypervisor</vt:lpstr>
      <vt:lpstr>OS lygio virtualizacija</vt:lpstr>
      <vt:lpstr>Pagrindinės virtualizacijos programos</vt:lpstr>
      <vt:lpstr>Programinės įrangos virtualizacija</vt:lpstr>
      <vt:lpstr>Atminties virtualizacija</vt:lpstr>
      <vt:lpstr>Laikmenų virtualizacija</vt:lpstr>
      <vt:lpstr>Duomenų virtualizacija</vt:lpstr>
      <vt:lpstr>Tinklo virtualizacija</vt:lpstr>
      <vt:lpstr>Šaltiniai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Virtualizacija</dc:title>
  <dc:creator>Edgaras Jurevicius</dc:creator>
  <cp:lastModifiedBy>Edgaras Jurevicius</cp:lastModifiedBy>
  <cp:revision>15</cp:revision>
  <dcterms:created xsi:type="dcterms:W3CDTF">2022-11-30T14:17:25Z</dcterms:created>
  <dcterms:modified xsi:type="dcterms:W3CDTF">2022-11-30T21:21:01Z</dcterms:modified>
</cp:coreProperties>
</file>