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70" r:id="rId11"/>
    <p:sldId id="266" r:id="rId12"/>
    <p:sldId id="267" r:id="rId13"/>
    <p:sldId id="268" r:id="rId14"/>
    <p:sldId id="269" r:id="rId15"/>
  </p:sldIdLst>
  <p:sldSz cx="9144000" cy="6858000" type="screen4x3"/>
  <p:notesSz cx="6858000" cy="9144000"/>
  <p:custDataLst>
    <p:tags r:id="rId17"/>
  </p:custDataLst>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6600"/>
    <a:srgbClr val="996633"/>
    <a:srgbClr val="993300"/>
    <a:srgbClr val="FFCC99"/>
    <a:srgbClr val="CC9900"/>
    <a:srgbClr val="FFCC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1367" autoAdjust="0"/>
    <p:restoredTop sz="90929"/>
  </p:normalViewPr>
  <p:slideViewPr>
    <p:cSldViewPr>
      <p:cViewPr varScale="1">
        <p:scale>
          <a:sx n="115" d="100"/>
          <a:sy n="115" d="100"/>
        </p:scale>
        <p:origin x="220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0"/>
              </a:spcBef>
              <a:defRPr sz="1200">
                <a:latin typeface="Times New Roman" pitchFamily="18" charset="0"/>
              </a:defRPr>
            </a:lvl1pPr>
          </a:lstStyle>
          <a:p>
            <a:pPr>
              <a:defRPr/>
            </a:pPr>
            <a:endParaRPr lang="en-GB"/>
          </a:p>
        </p:txBody>
      </p:sp>
      <p:sp>
        <p:nvSpPr>
          <p:cNvPr id="3075" name="Rectangle 9"/>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Times New Roman" pitchFamily="18" charset="0"/>
              </a:defRPr>
            </a:lvl1pPr>
          </a:lstStyle>
          <a:p>
            <a:pPr>
              <a:defRPr/>
            </a:pPr>
            <a:endParaRPr lang="en-GB"/>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spcBef>
                <a:spcPct val="0"/>
              </a:spcBef>
              <a:defRPr sz="1200">
                <a:latin typeface="Times New Roman" pitchFamily="18" charset="0"/>
              </a:defRPr>
            </a:lvl1pPr>
          </a:lstStyle>
          <a:p>
            <a:pPr>
              <a:defRPr/>
            </a:pPr>
            <a:endParaRPr lang="en-GB"/>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Times New Roman" pitchFamily="18" charset="0"/>
              </a:defRPr>
            </a:lvl1pPr>
          </a:lstStyle>
          <a:p>
            <a:pPr>
              <a:defRPr/>
            </a:pPr>
            <a:fld id="{68171E9D-4EDE-4FAB-86D6-95583111B5A2}"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2895600" y="4303713"/>
            <a:ext cx="32766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lt-LT"/>
          </a:p>
        </p:txBody>
      </p:sp>
      <p:sp>
        <p:nvSpPr>
          <p:cNvPr id="5" name="Rectangle 5"/>
          <p:cNvSpPr>
            <a:spLocks noChangeArrowheads="1"/>
          </p:cNvSpPr>
          <p:nvPr/>
        </p:nvSpPr>
        <p:spPr bwMode="auto">
          <a:xfrm>
            <a:off x="0" y="1066800"/>
            <a:ext cx="8686800" cy="5334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grpSp>
        <p:nvGrpSpPr>
          <p:cNvPr id="6" name="Group 6"/>
          <p:cNvGrpSpPr>
            <a:grpSpLocks/>
          </p:cNvGrpSpPr>
          <p:nvPr/>
        </p:nvGrpSpPr>
        <p:grpSpPr bwMode="auto">
          <a:xfrm>
            <a:off x="533400" y="0"/>
            <a:ext cx="3276600" cy="2133600"/>
            <a:chOff x="336" y="0"/>
            <a:chExt cx="2064" cy="1344"/>
          </a:xfrm>
        </p:grpSpPr>
        <p:sp>
          <p:nvSpPr>
            <p:cNvPr id="7" name="Rectangle 7"/>
            <p:cNvSpPr>
              <a:spLocks noChangeArrowheads="1"/>
            </p:cNvSpPr>
            <p:nvPr/>
          </p:nvSpPr>
          <p:spPr bwMode="auto">
            <a:xfrm>
              <a:off x="1008" y="672"/>
              <a:ext cx="336" cy="336"/>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8" name="Rectangle 8"/>
            <p:cNvSpPr>
              <a:spLocks noChangeArrowheads="1"/>
            </p:cNvSpPr>
            <p:nvPr/>
          </p:nvSpPr>
          <p:spPr bwMode="auto">
            <a:xfrm>
              <a:off x="1344" y="1008"/>
              <a:ext cx="336" cy="336"/>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9" name="Rectangle 9"/>
            <p:cNvSpPr>
              <a:spLocks noChangeArrowheads="1"/>
            </p:cNvSpPr>
            <p:nvPr/>
          </p:nvSpPr>
          <p:spPr bwMode="auto">
            <a:xfrm>
              <a:off x="1728" y="336"/>
              <a:ext cx="336" cy="336"/>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 name="Rectangle 10"/>
            <p:cNvSpPr>
              <a:spLocks noChangeArrowheads="1"/>
            </p:cNvSpPr>
            <p:nvPr/>
          </p:nvSpPr>
          <p:spPr bwMode="auto">
            <a:xfrm>
              <a:off x="2064" y="672"/>
              <a:ext cx="336" cy="336"/>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1" name="Rectangle 11"/>
            <p:cNvSpPr>
              <a:spLocks noChangeArrowheads="1"/>
            </p:cNvSpPr>
            <p:nvPr/>
          </p:nvSpPr>
          <p:spPr bwMode="auto">
            <a:xfrm>
              <a:off x="672" y="336"/>
              <a:ext cx="336" cy="336"/>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2" name="Rectangle 12"/>
            <p:cNvSpPr>
              <a:spLocks noChangeArrowheads="1"/>
            </p:cNvSpPr>
            <p:nvPr/>
          </p:nvSpPr>
          <p:spPr bwMode="auto">
            <a:xfrm>
              <a:off x="336" y="0"/>
              <a:ext cx="336" cy="336"/>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grpSp>
      <p:grpSp>
        <p:nvGrpSpPr>
          <p:cNvPr id="13" name="Group 13"/>
          <p:cNvGrpSpPr>
            <a:grpSpLocks/>
          </p:cNvGrpSpPr>
          <p:nvPr/>
        </p:nvGrpSpPr>
        <p:grpSpPr bwMode="auto">
          <a:xfrm>
            <a:off x="533400" y="0"/>
            <a:ext cx="3276600" cy="2133600"/>
            <a:chOff x="2736" y="96"/>
            <a:chExt cx="2064" cy="1344"/>
          </a:xfrm>
        </p:grpSpPr>
        <p:sp>
          <p:nvSpPr>
            <p:cNvPr id="14" name="Rectangle 14"/>
            <p:cNvSpPr>
              <a:spLocks noChangeArrowheads="1"/>
            </p:cNvSpPr>
            <p:nvPr/>
          </p:nvSpPr>
          <p:spPr bwMode="auto">
            <a:xfrm>
              <a:off x="3408" y="768"/>
              <a:ext cx="336" cy="336"/>
            </a:xfrm>
            <a:prstGeom prst="rect">
              <a:avLst/>
            </a:prstGeom>
            <a:solidFill>
              <a:schemeClr val="accent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5" name="Rectangle 15"/>
            <p:cNvSpPr>
              <a:spLocks noChangeArrowheads="1"/>
            </p:cNvSpPr>
            <p:nvPr/>
          </p:nvSpPr>
          <p:spPr bwMode="auto">
            <a:xfrm>
              <a:off x="3744" y="1104"/>
              <a:ext cx="336" cy="336"/>
            </a:xfrm>
            <a:prstGeom prst="rect">
              <a:avLst/>
            </a:prstGeom>
            <a:solidFill>
              <a:schemeClr val="accent1"/>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6" name="Rectangle 16"/>
            <p:cNvSpPr>
              <a:spLocks noChangeArrowheads="1"/>
            </p:cNvSpPr>
            <p:nvPr/>
          </p:nvSpPr>
          <p:spPr bwMode="auto">
            <a:xfrm>
              <a:off x="4128" y="432"/>
              <a:ext cx="336" cy="336"/>
            </a:xfrm>
            <a:prstGeom prst="rect">
              <a:avLst/>
            </a:prstGeom>
            <a:solidFill>
              <a:schemeClr val="accent1"/>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7" name="Rectangle 17"/>
            <p:cNvSpPr>
              <a:spLocks noChangeArrowheads="1"/>
            </p:cNvSpPr>
            <p:nvPr/>
          </p:nvSpPr>
          <p:spPr bwMode="auto">
            <a:xfrm>
              <a:off x="4464" y="768"/>
              <a:ext cx="336" cy="336"/>
            </a:xfrm>
            <a:prstGeom prst="rect">
              <a:avLst/>
            </a:prstGeom>
            <a:solidFill>
              <a:schemeClr val="bg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8" name="Rectangle 18"/>
            <p:cNvSpPr>
              <a:spLocks noChangeArrowheads="1"/>
            </p:cNvSpPr>
            <p:nvPr/>
          </p:nvSpPr>
          <p:spPr bwMode="auto">
            <a:xfrm>
              <a:off x="3072" y="432"/>
              <a:ext cx="336" cy="336"/>
            </a:xfrm>
            <a:prstGeom prst="rect">
              <a:avLst/>
            </a:prstGeom>
            <a:solidFill>
              <a:schemeClr val="tx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9" name="Rectangle 19"/>
            <p:cNvSpPr>
              <a:spLocks noChangeArrowheads="1"/>
            </p:cNvSpPr>
            <p:nvPr/>
          </p:nvSpPr>
          <p:spPr bwMode="auto">
            <a:xfrm>
              <a:off x="2736" y="96"/>
              <a:ext cx="336" cy="336"/>
            </a:xfrm>
            <a:prstGeom prst="rect">
              <a:avLst/>
            </a:prstGeom>
            <a:solidFill>
              <a:schemeClr val="bg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grpSp>
      <p:sp>
        <p:nvSpPr>
          <p:cNvPr id="20" name="Rectangle 20"/>
          <p:cNvSpPr>
            <a:spLocks noChangeArrowheads="1"/>
          </p:cNvSpPr>
          <p:nvPr/>
        </p:nvSpPr>
        <p:spPr bwMode="auto">
          <a:xfrm>
            <a:off x="4114800" y="4191000"/>
            <a:ext cx="211138" cy="211138"/>
          </a:xfrm>
          <a:prstGeom prst="rect">
            <a:avLst/>
          </a:prstGeom>
          <a:solidFill>
            <a:schemeClr val="accent2"/>
          </a:solidFill>
          <a:ln w="28575">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21" name="Rectangle 21"/>
          <p:cNvSpPr>
            <a:spLocks noChangeArrowheads="1"/>
          </p:cNvSpPr>
          <p:nvPr/>
        </p:nvSpPr>
        <p:spPr bwMode="auto">
          <a:xfrm>
            <a:off x="4419600" y="4191000"/>
            <a:ext cx="211138" cy="211138"/>
          </a:xfrm>
          <a:prstGeom prst="rect">
            <a:avLst/>
          </a:prstGeom>
          <a:solidFill>
            <a:schemeClr val="bg2"/>
          </a:solidFill>
          <a:ln w="28575">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22" name="Rectangle 22"/>
          <p:cNvSpPr>
            <a:spLocks noChangeArrowheads="1"/>
          </p:cNvSpPr>
          <p:nvPr/>
        </p:nvSpPr>
        <p:spPr bwMode="auto">
          <a:xfrm>
            <a:off x="4724400" y="4191000"/>
            <a:ext cx="211138" cy="211138"/>
          </a:xfrm>
          <a:prstGeom prst="rect">
            <a:avLst/>
          </a:prstGeom>
          <a:solidFill>
            <a:schemeClr val="accent1"/>
          </a:solidFill>
          <a:ln w="28575">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30723" name="Rectangle 3"/>
          <p:cNvSpPr>
            <a:spLocks noGrp="1" noChangeArrowheads="1"/>
          </p:cNvSpPr>
          <p:nvPr>
            <p:ph type="ctrTitle"/>
          </p:nvPr>
        </p:nvSpPr>
        <p:spPr>
          <a:xfrm>
            <a:off x="685800" y="2286000"/>
            <a:ext cx="7772400" cy="1752600"/>
          </a:xfrm>
        </p:spPr>
        <p:txBody>
          <a:bodyPr anchor="t"/>
          <a:lstStyle>
            <a:lvl1pPr algn="ctr">
              <a:lnSpc>
                <a:spcPct val="90000"/>
              </a:lnSpc>
              <a:defRPr/>
            </a:lvl1pPr>
          </a:lstStyle>
          <a:p>
            <a:r>
              <a:rPr lang="en-GB"/>
              <a:t>Click to edit Master title style</a:t>
            </a:r>
          </a:p>
        </p:txBody>
      </p:sp>
      <p:sp>
        <p:nvSpPr>
          <p:cNvPr id="30724" name="Rectangle 4"/>
          <p:cNvSpPr>
            <a:spLocks noGrp="1" noChangeArrowheads="1"/>
          </p:cNvSpPr>
          <p:nvPr>
            <p:ph type="subTitle" idx="1"/>
          </p:nvPr>
        </p:nvSpPr>
        <p:spPr>
          <a:xfrm>
            <a:off x="1371600" y="4495800"/>
            <a:ext cx="6400800" cy="1524000"/>
          </a:xfrm>
        </p:spPr>
        <p:txBody>
          <a:bodyPr anchor="ctr"/>
          <a:lstStyle>
            <a:lvl1pPr marL="0" indent="0" algn="ctr">
              <a:lnSpc>
                <a:spcPct val="80000"/>
              </a:lnSpc>
              <a:buFont typeface="Wingdings" pitchFamily="2" charset="2"/>
              <a:buNone/>
              <a:defRPr sz="2400">
                <a:solidFill>
                  <a:schemeClr val="tx2"/>
                </a:solidFill>
              </a:defRPr>
            </a:lvl1pPr>
          </a:lstStyle>
          <a:p>
            <a:r>
              <a:rPr lang="en-GB"/>
              <a:t>Click to edit Master subtitle style</a:t>
            </a:r>
          </a:p>
        </p:txBody>
      </p:sp>
      <p:sp>
        <p:nvSpPr>
          <p:cNvPr id="23" name="Rectangle 23"/>
          <p:cNvSpPr>
            <a:spLocks noGrp="1" noChangeArrowheads="1"/>
          </p:cNvSpPr>
          <p:nvPr>
            <p:ph type="dt" sz="half" idx="10"/>
          </p:nvPr>
        </p:nvSpPr>
        <p:spPr/>
        <p:txBody>
          <a:bodyPr/>
          <a:lstStyle>
            <a:lvl1pPr>
              <a:defRPr/>
            </a:lvl1pPr>
          </a:lstStyle>
          <a:p>
            <a:pPr>
              <a:defRPr/>
            </a:pPr>
            <a:endParaRPr lang="en-GB"/>
          </a:p>
        </p:txBody>
      </p:sp>
      <p:sp>
        <p:nvSpPr>
          <p:cNvPr id="24" name="Rectangle 24"/>
          <p:cNvSpPr>
            <a:spLocks noGrp="1" noChangeArrowheads="1"/>
          </p:cNvSpPr>
          <p:nvPr>
            <p:ph type="ftr" sz="quarter" idx="11"/>
          </p:nvPr>
        </p:nvSpPr>
        <p:spPr/>
        <p:txBody>
          <a:bodyPr/>
          <a:lstStyle>
            <a:lvl1pPr>
              <a:defRPr/>
            </a:lvl1pPr>
          </a:lstStyle>
          <a:p>
            <a:pPr>
              <a:defRPr/>
            </a:pPr>
            <a:endParaRPr lang="en-GB"/>
          </a:p>
        </p:txBody>
      </p:sp>
      <p:sp>
        <p:nvSpPr>
          <p:cNvPr id="25" name="Rectangle 25"/>
          <p:cNvSpPr>
            <a:spLocks noGrp="1" noChangeArrowheads="1"/>
          </p:cNvSpPr>
          <p:nvPr>
            <p:ph type="sldNum" sz="quarter" idx="12"/>
          </p:nvPr>
        </p:nvSpPr>
        <p:spPr/>
        <p:txBody>
          <a:bodyPr/>
          <a:lstStyle>
            <a:lvl1pPr>
              <a:defRPr sz="3200"/>
            </a:lvl1pPr>
          </a:lstStyle>
          <a:p>
            <a:pPr>
              <a:defRPr/>
            </a:pPr>
            <a:fld id="{C6DAB06E-2682-48B3-9C7D-E84F90EBD2C4}" type="slidenum">
              <a:rPr lang="en-GB"/>
              <a:pPr>
                <a:defRPr/>
              </a:pPr>
              <a:t>‹#›</a:t>
            </a:fld>
            <a:endParaRPr lang="en-GB"/>
          </a:p>
        </p:txBody>
      </p:sp>
    </p:spTree>
    <p:extLst>
      <p:ext uri="{BB962C8B-B14F-4D97-AF65-F5344CB8AC3E}">
        <p14:creationId xmlns:p14="http://schemas.microsoft.com/office/powerpoint/2010/main" val="4145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pPr>
              <a:defRPr/>
            </a:pPr>
            <a:endParaRPr lang="en-GB"/>
          </a:p>
        </p:txBody>
      </p:sp>
      <p:sp>
        <p:nvSpPr>
          <p:cNvPr id="5" name="Rectangle 19"/>
          <p:cNvSpPr>
            <a:spLocks noGrp="1" noChangeArrowheads="1"/>
          </p:cNvSpPr>
          <p:nvPr>
            <p:ph type="ftr" sz="quarter" idx="11"/>
          </p:nvPr>
        </p:nvSpPr>
        <p:spPr>
          <a:ln/>
        </p:spPr>
        <p:txBody>
          <a:bodyPr/>
          <a:lstStyle>
            <a:lvl1pPr>
              <a:defRPr/>
            </a:lvl1pPr>
          </a:lstStyle>
          <a:p>
            <a:pPr>
              <a:defRPr/>
            </a:pPr>
            <a:endParaRPr lang="en-GB"/>
          </a:p>
        </p:txBody>
      </p:sp>
      <p:sp>
        <p:nvSpPr>
          <p:cNvPr id="6" name="Rectangle 20"/>
          <p:cNvSpPr>
            <a:spLocks noGrp="1" noChangeArrowheads="1"/>
          </p:cNvSpPr>
          <p:nvPr>
            <p:ph type="sldNum" sz="quarter" idx="12"/>
          </p:nvPr>
        </p:nvSpPr>
        <p:spPr>
          <a:ln/>
        </p:spPr>
        <p:txBody>
          <a:bodyPr/>
          <a:lstStyle>
            <a:lvl1pPr>
              <a:defRPr/>
            </a:lvl1pPr>
          </a:lstStyle>
          <a:p>
            <a:pPr>
              <a:defRPr/>
            </a:pPr>
            <a:fld id="{E6059C37-37D5-46D3-AC5E-01E11EDAF92E}" type="slidenum">
              <a:rPr lang="en-GB"/>
              <a:pPr>
                <a:defRPr/>
              </a:pPr>
              <a:t>‹#›</a:t>
            </a:fld>
            <a:endParaRPr lang="en-GB"/>
          </a:p>
        </p:txBody>
      </p:sp>
    </p:spTree>
    <p:extLst>
      <p:ext uri="{BB962C8B-B14F-4D97-AF65-F5344CB8AC3E}">
        <p14:creationId xmlns:p14="http://schemas.microsoft.com/office/powerpoint/2010/main" val="197350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219200"/>
            <a:ext cx="177165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1219200"/>
            <a:ext cx="516255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pPr>
              <a:defRPr/>
            </a:pPr>
            <a:endParaRPr lang="en-GB"/>
          </a:p>
        </p:txBody>
      </p:sp>
      <p:sp>
        <p:nvSpPr>
          <p:cNvPr id="5" name="Rectangle 19"/>
          <p:cNvSpPr>
            <a:spLocks noGrp="1" noChangeArrowheads="1"/>
          </p:cNvSpPr>
          <p:nvPr>
            <p:ph type="ftr" sz="quarter" idx="11"/>
          </p:nvPr>
        </p:nvSpPr>
        <p:spPr>
          <a:ln/>
        </p:spPr>
        <p:txBody>
          <a:bodyPr/>
          <a:lstStyle>
            <a:lvl1pPr>
              <a:defRPr/>
            </a:lvl1pPr>
          </a:lstStyle>
          <a:p>
            <a:pPr>
              <a:defRPr/>
            </a:pPr>
            <a:endParaRPr lang="en-GB"/>
          </a:p>
        </p:txBody>
      </p:sp>
      <p:sp>
        <p:nvSpPr>
          <p:cNvPr id="6" name="Rectangle 20"/>
          <p:cNvSpPr>
            <a:spLocks noGrp="1" noChangeArrowheads="1"/>
          </p:cNvSpPr>
          <p:nvPr>
            <p:ph type="sldNum" sz="quarter" idx="12"/>
          </p:nvPr>
        </p:nvSpPr>
        <p:spPr>
          <a:ln/>
        </p:spPr>
        <p:txBody>
          <a:bodyPr/>
          <a:lstStyle>
            <a:lvl1pPr>
              <a:defRPr/>
            </a:lvl1pPr>
          </a:lstStyle>
          <a:p>
            <a:pPr>
              <a:defRPr/>
            </a:pPr>
            <a:fld id="{FCBAF0B5-37BC-43EF-9C64-4E013C6D309A}" type="slidenum">
              <a:rPr lang="en-GB"/>
              <a:pPr>
                <a:defRPr/>
              </a:pPr>
              <a:t>‹#›</a:t>
            </a:fld>
            <a:endParaRPr lang="en-GB"/>
          </a:p>
        </p:txBody>
      </p:sp>
    </p:spTree>
    <p:extLst>
      <p:ext uri="{BB962C8B-B14F-4D97-AF65-F5344CB8AC3E}">
        <p14:creationId xmlns:p14="http://schemas.microsoft.com/office/powerpoint/2010/main" val="20859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pPr>
              <a:defRPr/>
            </a:pPr>
            <a:endParaRPr lang="en-GB"/>
          </a:p>
        </p:txBody>
      </p:sp>
      <p:sp>
        <p:nvSpPr>
          <p:cNvPr id="5" name="Rectangle 19"/>
          <p:cNvSpPr>
            <a:spLocks noGrp="1" noChangeArrowheads="1"/>
          </p:cNvSpPr>
          <p:nvPr>
            <p:ph type="ftr" sz="quarter" idx="11"/>
          </p:nvPr>
        </p:nvSpPr>
        <p:spPr>
          <a:ln/>
        </p:spPr>
        <p:txBody>
          <a:bodyPr/>
          <a:lstStyle>
            <a:lvl1pPr>
              <a:defRPr/>
            </a:lvl1pPr>
          </a:lstStyle>
          <a:p>
            <a:pPr>
              <a:defRPr/>
            </a:pPr>
            <a:endParaRPr lang="en-GB"/>
          </a:p>
        </p:txBody>
      </p:sp>
      <p:sp>
        <p:nvSpPr>
          <p:cNvPr id="6" name="Rectangle 20"/>
          <p:cNvSpPr>
            <a:spLocks noGrp="1" noChangeArrowheads="1"/>
          </p:cNvSpPr>
          <p:nvPr>
            <p:ph type="sldNum" sz="quarter" idx="12"/>
          </p:nvPr>
        </p:nvSpPr>
        <p:spPr>
          <a:ln/>
        </p:spPr>
        <p:txBody>
          <a:bodyPr/>
          <a:lstStyle>
            <a:lvl1pPr>
              <a:defRPr/>
            </a:lvl1pPr>
          </a:lstStyle>
          <a:p>
            <a:pPr>
              <a:defRPr/>
            </a:pPr>
            <a:fld id="{6FDA011A-C621-4B40-A500-B7BDFE8A4267}" type="slidenum">
              <a:rPr lang="en-GB"/>
              <a:pPr>
                <a:defRPr/>
              </a:pPr>
              <a:t>‹#›</a:t>
            </a:fld>
            <a:endParaRPr lang="en-GB"/>
          </a:p>
        </p:txBody>
      </p:sp>
    </p:spTree>
    <p:extLst>
      <p:ext uri="{BB962C8B-B14F-4D97-AF65-F5344CB8AC3E}">
        <p14:creationId xmlns:p14="http://schemas.microsoft.com/office/powerpoint/2010/main" val="159055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dt" sz="half" idx="10"/>
          </p:nvPr>
        </p:nvSpPr>
        <p:spPr>
          <a:ln/>
        </p:spPr>
        <p:txBody>
          <a:bodyPr/>
          <a:lstStyle>
            <a:lvl1pPr>
              <a:defRPr/>
            </a:lvl1pPr>
          </a:lstStyle>
          <a:p>
            <a:pPr>
              <a:defRPr/>
            </a:pPr>
            <a:endParaRPr lang="en-GB"/>
          </a:p>
        </p:txBody>
      </p:sp>
      <p:sp>
        <p:nvSpPr>
          <p:cNvPr id="5" name="Rectangle 19"/>
          <p:cNvSpPr>
            <a:spLocks noGrp="1" noChangeArrowheads="1"/>
          </p:cNvSpPr>
          <p:nvPr>
            <p:ph type="ftr" sz="quarter" idx="11"/>
          </p:nvPr>
        </p:nvSpPr>
        <p:spPr>
          <a:ln/>
        </p:spPr>
        <p:txBody>
          <a:bodyPr/>
          <a:lstStyle>
            <a:lvl1pPr>
              <a:defRPr/>
            </a:lvl1pPr>
          </a:lstStyle>
          <a:p>
            <a:pPr>
              <a:defRPr/>
            </a:pPr>
            <a:endParaRPr lang="en-GB"/>
          </a:p>
        </p:txBody>
      </p:sp>
      <p:sp>
        <p:nvSpPr>
          <p:cNvPr id="6" name="Rectangle 20"/>
          <p:cNvSpPr>
            <a:spLocks noGrp="1" noChangeArrowheads="1"/>
          </p:cNvSpPr>
          <p:nvPr>
            <p:ph type="sldNum" sz="quarter" idx="12"/>
          </p:nvPr>
        </p:nvSpPr>
        <p:spPr>
          <a:ln/>
        </p:spPr>
        <p:txBody>
          <a:bodyPr/>
          <a:lstStyle>
            <a:lvl1pPr>
              <a:defRPr/>
            </a:lvl1pPr>
          </a:lstStyle>
          <a:p>
            <a:pPr>
              <a:defRPr/>
            </a:pPr>
            <a:fld id="{C4FD1E58-30A4-4F8F-97A8-66427E4064C3}" type="slidenum">
              <a:rPr lang="en-GB"/>
              <a:pPr>
                <a:defRPr/>
              </a:pPr>
              <a:t>‹#›</a:t>
            </a:fld>
            <a:endParaRPr lang="en-GB"/>
          </a:p>
        </p:txBody>
      </p:sp>
    </p:spTree>
    <p:extLst>
      <p:ext uri="{BB962C8B-B14F-4D97-AF65-F5344CB8AC3E}">
        <p14:creationId xmlns:p14="http://schemas.microsoft.com/office/powerpoint/2010/main" val="291505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2819400"/>
            <a:ext cx="34671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2819400"/>
            <a:ext cx="34671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a:defRPr/>
            </a:pPr>
            <a:endParaRPr lang="en-GB"/>
          </a:p>
        </p:txBody>
      </p:sp>
      <p:sp>
        <p:nvSpPr>
          <p:cNvPr id="6" name="Rectangle 19"/>
          <p:cNvSpPr>
            <a:spLocks noGrp="1" noChangeArrowheads="1"/>
          </p:cNvSpPr>
          <p:nvPr>
            <p:ph type="ftr" sz="quarter" idx="11"/>
          </p:nvPr>
        </p:nvSpPr>
        <p:spPr>
          <a:ln/>
        </p:spPr>
        <p:txBody>
          <a:bodyPr/>
          <a:lstStyle>
            <a:lvl1pPr>
              <a:defRPr/>
            </a:lvl1pPr>
          </a:lstStyle>
          <a:p>
            <a:pPr>
              <a:defRPr/>
            </a:pPr>
            <a:endParaRPr lang="en-GB"/>
          </a:p>
        </p:txBody>
      </p:sp>
      <p:sp>
        <p:nvSpPr>
          <p:cNvPr id="7" name="Rectangle 20"/>
          <p:cNvSpPr>
            <a:spLocks noGrp="1" noChangeArrowheads="1"/>
          </p:cNvSpPr>
          <p:nvPr>
            <p:ph type="sldNum" sz="quarter" idx="12"/>
          </p:nvPr>
        </p:nvSpPr>
        <p:spPr>
          <a:ln/>
        </p:spPr>
        <p:txBody>
          <a:bodyPr/>
          <a:lstStyle>
            <a:lvl1pPr>
              <a:defRPr/>
            </a:lvl1pPr>
          </a:lstStyle>
          <a:p>
            <a:pPr>
              <a:defRPr/>
            </a:pPr>
            <a:fld id="{4CA106D5-1688-4B87-81AF-A8EBAD9DF11D}" type="slidenum">
              <a:rPr lang="en-GB"/>
              <a:pPr>
                <a:defRPr/>
              </a:pPr>
              <a:t>‹#›</a:t>
            </a:fld>
            <a:endParaRPr lang="en-GB"/>
          </a:p>
        </p:txBody>
      </p:sp>
    </p:spTree>
    <p:extLst>
      <p:ext uri="{BB962C8B-B14F-4D97-AF65-F5344CB8AC3E}">
        <p14:creationId xmlns:p14="http://schemas.microsoft.com/office/powerpoint/2010/main" val="131130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dt" sz="half" idx="10"/>
          </p:nvPr>
        </p:nvSpPr>
        <p:spPr>
          <a:ln/>
        </p:spPr>
        <p:txBody>
          <a:bodyPr/>
          <a:lstStyle>
            <a:lvl1pPr>
              <a:defRPr/>
            </a:lvl1pPr>
          </a:lstStyle>
          <a:p>
            <a:pPr>
              <a:defRPr/>
            </a:pPr>
            <a:endParaRPr lang="en-GB"/>
          </a:p>
        </p:txBody>
      </p:sp>
      <p:sp>
        <p:nvSpPr>
          <p:cNvPr id="8" name="Rectangle 19"/>
          <p:cNvSpPr>
            <a:spLocks noGrp="1" noChangeArrowheads="1"/>
          </p:cNvSpPr>
          <p:nvPr>
            <p:ph type="ftr" sz="quarter" idx="11"/>
          </p:nvPr>
        </p:nvSpPr>
        <p:spPr>
          <a:ln/>
        </p:spPr>
        <p:txBody>
          <a:bodyPr/>
          <a:lstStyle>
            <a:lvl1pPr>
              <a:defRPr/>
            </a:lvl1pPr>
          </a:lstStyle>
          <a:p>
            <a:pPr>
              <a:defRPr/>
            </a:pPr>
            <a:endParaRPr lang="en-GB"/>
          </a:p>
        </p:txBody>
      </p:sp>
      <p:sp>
        <p:nvSpPr>
          <p:cNvPr id="9" name="Rectangle 20"/>
          <p:cNvSpPr>
            <a:spLocks noGrp="1" noChangeArrowheads="1"/>
          </p:cNvSpPr>
          <p:nvPr>
            <p:ph type="sldNum" sz="quarter" idx="12"/>
          </p:nvPr>
        </p:nvSpPr>
        <p:spPr>
          <a:ln/>
        </p:spPr>
        <p:txBody>
          <a:bodyPr/>
          <a:lstStyle>
            <a:lvl1pPr>
              <a:defRPr/>
            </a:lvl1pPr>
          </a:lstStyle>
          <a:p>
            <a:pPr>
              <a:defRPr/>
            </a:pPr>
            <a:fld id="{441B9976-D69F-439B-A99F-DB613BDF7CF7}" type="slidenum">
              <a:rPr lang="en-GB"/>
              <a:pPr>
                <a:defRPr/>
              </a:pPr>
              <a:t>‹#›</a:t>
            </a:fld>
            <a:endParaRPr lang="en-GB"/>
          </a:p>
        </p:txBody>
      </p:sp>
    </p:spTree>
    <p:extLst>
      <p:ext uri="{BB962C8B-B14F-4D97-AF65-F5344CB8AC3E}">
        <p14:creationId xmlns:p14="http://schemas.microsoft.com/office/powerpoint/2010/main" val="208795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dt" sz="half" idx="10"/>
          </p:nvPr>
        </p:nvSpPr>
        <p:spPr>
          <a:ln/>
        </p:spPr>
        <p:txBody>
          <a:bodyPr/>
          <a:lstStyle>
            <a:lvl1pPr>
              <a:defRPr/>
            </a:lvl1pPr>
          </a:lstStyle>
          <a:p>
            <a:pPr>
              <a:defRPr/>
            </a:pPr>
            <a:endParaRPr lang="en-GB"/>
          </a:p>
        </p:txBody>
      </p:sp>
      <p:sp>
        <p:nvSpPr>
          <p:cNvPr id="4" name="Rectangle 19"/>
          <p:cNvSpPr>
            <a:spLocks noGrp="1" noChangeArrowheads="1"/>
          </p:cNvSpPr>
          <p:nvPr>
            <p:ph type="ftr" sz="quarter" idx="11"/>
          </p:nvPr>
        </p:nvSpPr>
        <p:spPr>
          <a:ln/>
        </p:spPr>
        <p:txBody>
          <a:bodyPr/>
          <a:lstStyle>
            <a:lvl1pPr>
              <a:defRPr/>
            </a:lvl1pPr>
          </a:lstStyle>
          <a:p>
            <a:pPr>
              <a:defRPr/>
            </a:pPr>
            <a:endParaRPr lang="en-GB"/>
          </a:p>
        </p:txBody>
      </p:sp>
      <p:sp>
        <p:nvSpPr>
          <p:cNvPr id="5" name="Rectangle 20"/>
          <p:cNvSpPr>
            <a:spLocks noGrp="1" noChangeArrowheads="1"/>
          </p:cNvSpPr>
          <p:nvPr>
            <p:ph type="sldNum" sz="quarter" idx="12"/>
          </p:nvPr>
        </p:nvSpPr>
        <p:spPr>
          <a:ln/>
        </p:spPr>
        <p:txBody>
          <a:bodyPr/>
          <a:lstStyle>
            <a:lvl1pPr>
              <a:defRPr/>
            </a:lvl1pPr>
          </a:lstStyle>
          <a:p>
            <a:pPr>
              <a:defRPr/>
            </a:pPr>
            <a:fld id="{E45AF55F-75A2-4454-B6DF-F580D739B013}" type="slidenum">
              <a:rPr lang="en-GB"/>
              <a:pPr>
                <a:defRPr/>
              </a:pPr>
              <a:t>‹#›</a:t>
            </a:fld>
            <a:endParaRPr lang="en-GB"/>
          </a:p>
        </p:txBody>
      </p:sp>
    </p:spTree>
    <p:extLst>
      <p:ext uri="{BB962C8B-B14F-4D97-AF65-F5344CB8AC3E}">
        <p14:creationId xmlns:p14="http://schemas.microsoft.com/office/powerpoint/2010/main" val="117329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pPr>
              <a:defRPr/>
            </a:pPr>
            <a:endParaRPr lang="en-GB"/>
          </a:p>
        </p:txBody>
      </p:sp>
      <p:sp>
        <p:nvSpPr>
          <p:cNvPr id="3" name="Rectangle 19"/>
          <p:cNvSpPr>
            <a:spLocks noGrp="1" noChangeArrowheads="1"/>
          </p:cNvSpPr>
          <p:nvPr>
            <p:ph type="ftr" sz="quarter" idx="11"/>
          </p:nvPr>
        </p:nvSpPr>
        <p:spPr>
          <a:ln/>
        </p:spPr>
        <p:txBody>
          <a:bodyPr/>
          <a:lstStyle>
            <a:lvl1pPr>
              <a:defRPr/>
            </a:lvl1pPr>
          </a:lstStyle>
          <a:p>
            <a:pPr>
              <a:defRPr/>
            </a:pPr>
            <a:endParaRPr lang="en-GB"/>
          </a:p>
        </p:txBody>
      </p:sp>
      <p:sp>
        <p:nvSpPr>
          <p:cNvPr id="4" name="Rectangle 20"/>
          <p:cNvSpPr>
            <a:spLocks noGrp="1" noChangeArrowheads="1"/>
          </p:cNvSpPr>
          <p:nvPr>
            <p:ph type="sldNum" sz="quarter" idx="12"/>
          </p:nvPr>
        </p:nvSpPr>
        <p:spPr>
          <a:ln/>
        </p:spPr>
        <p:txBody>
          <a:bodyPr/>
          <a:lstStyle>
            <a:lvl1pPr>
              <a:defRPr/>
            </a:lvl1pPr>
          </a:lstStyle>
          <a:p>
            <a:pPr>
              <a:defRPr/>
            </a:pPr>
            <a:fld id="{B9179E39-6AFF-4B46-BB86-9EB32F771592}" type="slidenum">
              <a:rPr lang="en-GB"/>
              <a:pPr>
                <a:defRPr/>
              </a:pPr>
              <a:t>‹#›</a:t>
            </a:fld>
            <a:endParaRPr lang="en-GB"/>
          </a:p>
        </p:txBody>
      </p:sp>
    </p:spTree>
    <p:extLst>
      <p:ext uri="{BB962C8B-B14F-4D97-AF65-F5344CB8AC3E}">
        <p14:creationId xmlns:p14="http://schemas.microsoft.com/office/powerpoint/2010/main" val="127948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pPr>
              <a:defRPr/>
            </a:pPr>
            <a:endParaRPr lang="en-GB"/>
          </a:p>
        </p:txBody>
      </p:sp>
      <p:sp>
        <p:nvSpPr>
          <p:cNvPr id="6" name="Rectangle 19"/>
          <p:cNvSpPr>
            <a:spLocks noGrp="1" noChangeArrowheads="1"/>
          </p:cNvSpPr>
          <p:nvPr>
            <p:ph type="ftr" sz="quarter" idx="11"/>
          </p:nvPr>
        </p:nvSpPr>
        <p:spPr>
          <a:ln/>
        </p:spPr>
        <p:txBody>
          <a:bodyPr/>
          <a:lstStyle>
            <a:lvl1pPr>
              <a:defRPr/>
            </a:lvl1pPr>
          </a:lstStyle>
          <a:p>
            <a:pPr>
              <a:defRPr/>
            </a:pPr>
            <a:endParaRPr lang="en-GB"/>
          </a:p>
        </p:txBody>
      </p:sp>
      <p:sp>
        <p:nvSpPr>
          <p:cNvPr id="7" name="Rectangle 20"/>
          <p:cNvSpPr>
            <a:spLocks noGrp="1" noChangeArrowheads="1"/>
          </p:cNvSpPr>
          <p:nvPr>
            <p:ph type="sldNum" sz="quarter" idx="12"/>
          </p:nvPr>
        </p:nvSpPr>
        <p:spPr>
          <a:ln/>
        </p:spPr>
        <p:txBody>
          <a:bodyPr/>
          <a:lstStyle>
            <a:lvl1pPr>
              <a:defRPr/>
            </a:lvl1pPr>
          </a:lstStyle>
          <a:p>
            <a:pPr>
              <a:defRPr/>
            </a:pPr>
            <a:fld id="{267C875B-DA25-47B9-8B6A-0642F6961314}" type="slidenum">
              <a:rPr lang="en-GB"/>
              <a:pPr>
                <a:defRPr/>
              </a:pPr>
              <a:t>‹#›</a:t>
            </a:fld>
            <a:endParaRPr lang="en-GB"/>
          </a:p>
        </p:txBody>
      </p:sp>
    </p:spTree>
    <p:extLst>
      <p:ext uri="{BB962C8B-B14F-4D97-AF65-F5344CB8AC3E}">
        <p14:creationId xmlns:p14="http://schemas.microsoft.com/office/powerpoint/2010/main" val="332114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pPr>
              <a:defRPr/>
            </a:pPr>
            <a:endParaRPr lang="en-GB"/>
          </a:p>
        </p:txBody>
      </p:sp>
      <p:sp>
        <p:nvSpPr>
          <p:cNvPr id="6" name="Rectangle 19"/>
          <p:cNvSpPr>
            <a:spLocks noGrp="1" noChangeArrowheads="1"/>
          </p:cNvSpPr>
          <p:nvPr>
            <p:ph type="ftr" sz="quarter" idx="11"/>
          </p:nvPr>
        </p:nvSpPr>
        <p:spPr>
          <a:ln/>
        </p:spPr>
        <p:txBody>
          <a:bodyPr/>
          <a:lstStyle>
            <a:lvl1pPr>
              <a:defRPr/>
            </a:lvl1pPr>
          </a:lstStyle>
          <a:p>
            <a:pPr>
              <a:defRPr/>
            </a:pPr>
            <a:endParaRPr lang="en-GB"/>
          </a:p>
        </p:txBody>
      </p:sp>
      <p:sp>
        <p:nvSpPr>
          <p:cNvPr id="7" name="Rectangle 20"/>
          <p:cNvSpPr>
            <a:spLocks noGrp="1" noChangeArrowheads="1"/>
          </p:cNvSpPr>
          <p:nvPr>
            <p:ph type="sldNum" sz="quarter" idx="12"/>
          </p:nvPr>
        </p:nvSpPr>
        <p:spPr>
          <a:ln/>
        </p:spPr>
        <p:txBody>
          <a:bodyPr/>
          <a:lstStyle>
            <a:lvl1pPr>
              <a:defRPr/>
            </a:lvl1pPr>
          </a:lstStyle>
          <a:p>
            <a:pPr>
              <a:defRPr/>
            </a:pPr>
            <a:fld id="{FACA6DCC-D5E9-4161-9A5E-29930DFA289E}" type="slidenum">
              <a:rPr lang="en-GB"/>
              <a:pPr>
                <a:defRPr/>
              </a:pPr>
              <a:t>‹#›</a:t>
            </a:fld>
            <a:endParaRPr lang="en-GB"/>
          </a:p>
        </p:txBody>
      </p:sp>
    </p:spTree>
    <p:extLst>
      <p:ext uri="{BB962C8B-B14F-4D97-AF65-F5344CB8AC3E}">
        <p14:creationId xmlns:p14="http://schemas.microsoft.com/office/powerpoint/2010/main" val="153837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295400" y="2819400"/>
            <a:ext cx="7086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lt-LT"/>
              <a:t>Click to edit Master text styles</a:t>
            </a:r>
          </a:p>
          <a:p>
            <a:pPr lvl="1"/>
            <a:r>
              <a:rPr lang="en-GB" altLang="lt-LT"/>
              <a:t>Second level</a:t>
            </a:r>
          </a:p>
          <a:p>
            <a:pPr lvl="2"/>
            <a:r>
              <a:rPr lang="en-GB" altLang="lt-LT"/>
              <a:t>Third level</a:t>
            </a:r>
          </a:p>
          <a:p>
            <a:pPr lvl="3"/>
            <a:r>
              <a:rPr lang="en-GB" altLang="lt-LT"/>
              <a:t>Fourth level</a:t>
            </a:r>
          </a:p>
          <a:p>
            <a:pPr lvl="4"/>
            <a:r>
              <a:rPr lang="en-GB" altLang="lt-LT"/>
              <a:t>Fifth level</a:t>
            </a:r>
          </a:p>
        </p:txBody>
      </p:sp>
      <p:sp>
        <p:nvSpPr>
          <p:cNvPr id="1027" name="Rectangle 3"/>
          <p:cNvSpPr>
            <a:spLocks noChangeArrowheads="1"/>
          </p:cNvSpPr>
          <p:nvPr/>
        </p:nvSpPr>
        <p:spPr bwMode="auto">
          <a:xfrm>
            <a:off x="0" y="2286000"/>
            <a:ext cx="533400" cy="5334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28" name="Rectangle 4"/>
          <p:cNvSpPr>
            <a:spLocks noChangeArrowheads="1"/>
          </p:cNvSpPr>
          <p:nvPr/>
        </p:nvSpPr>
        <p:spPr bwMode="auto">
          <a:xfrm>
            <a:off x="533400" y="2819400"/>
            <a:ext cx="533400" cy="5334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29" name="Rectangle 5"/>
          <p:cNvSpPr>
            <a:spLocks noChangeArrowheads="1"/>
          </p:cNvSpPr>
          <p:nvPr/>
        </p:nvSpPr>
        <p:spPr bwMode="auto">
          <a:xfrm>
            <a:off x="1981200" y="533400"/>
            <a:ext cx="381000" cy="3810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0" name="Rectangle 6"/>
          <p:cNvSpPr>
            <a:spLocks noChangeArrowheads="1"/>
          </p:cNvSpPr>
          <p:nvPr/>
        </p:nvSpPr>
        <p:spPr bwMode="auto">
          <a:xfrm>
            <a:off x="762000" y="1066800"/>
            <a:ext cx="381000" cy="3810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1" name="Rectangle 7"/>
          <p:cNvSpPr>
            <a:spLocks noChangeArrowheads="1"/>
          </p:cNvSpPr>
          <p:nvPr/>
        </p:nvSpPr>
        <p:spPr bwMode="auto">
          <a:xfrm>
            <a:off x="1143000" y="685800"/>
            <a:ext cx="381000" cy="3810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2" name="Rectangle 8"/>
          <p:cNvSpPr>
            <a:spLocks noChangeArrowheads="1"/>
          </p:cNvSpPr>
          <p:nvPr/>
        </p:nvSpPr>
        <p:spPr bwMode="auto">
          <a:xfrm>
            <a:off x="2362200" y="152400"/>
            <a:ext cx="381000" cy="3810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3" name="Rectangle 9"/>
          <p:cNvSpPr>
            <a:spLocks noChangeArrowheads="1"/>
          </p:cNvSpPr>
          <p:nvPr/>
        </p:nvSpPr>
        <p:spPr bwMode="auto">
          <a:xfrm>
            <a:off x="0" y="755650"/>
            <a:ext cx="5867400" cy="762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4" name="Rectangle 10"/>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5" name="Rectangle 11"/>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6" name="Rectangle 12"/>
          <p:cNvSpPr>
            <a:spLocks noChangeArrowheads="1"/>
          </p:cNvSpPr>
          <p:nvPr/>
        </p:nvSpPr>
        <p:spPr bwMode="auto">
          <a:xfrm>
            <a:off x="8458200" y="3962400"/>
            <a:ext cx="381000" cy="381000"/>
          </a:xfrm>
          <a:prstGeom prst="rect">
            <a:avLst/>
          </a:prstGeom>
          <a:solidFill>
            <a:schemeClr val="accent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sp>
        <p:nvSpPr>
          <p:cNvPr id="1037" name="Rectangle 13"/>
          <p:cNvSpPr>
            <a:spLocks noChangeArrowheads="1"/>
          </p:cNvSpPr>
          <p:nvPr/>
        </p:nvSpPr>
        <p:spPr bwMode="auto">
          <a:xfrm>
            <a:off x="8686800" y="3657600"/>
            <a:ext cx="381000" cy="381000"/>
          </a:xfrm>
          <a:prstGeom prst="rect">
            <a:avLst/>
          </a:prstGeom>
          <a:solidFill>
            <a:schemeClr val="bg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spcBef>
                <a:spcPct val="0"/>
              </a:spcBef>
            </a:pPr>
            <a:endParaRPr kumimoji="1" lang="en-US" altLang="lt-LT"/>
          </a:p>
        </p:txBody>
      </p:sp>
      <p:grpSp>
        <p:nvGrpSpPr>
          <p:cNvPr id="29710" name="Group 14"/>
          <p:cNvGrpSpPr>
            <a:grpSpLocks/>
          </p:cNvGrpSpPr>
          <p:nvPr/>
        </p:nvGrpSpPr>
        <p:grpSpPr bwMode="auto">
          <a:xfrm>
            <a:off x="0" y="2286000"/>
            <a:ext cx="1066800" cy="1066800"/>
            <a:chOff x="0" y="2496"/>
            <a:chExt cx="672" cy="672"/>
          </a:xfrm>
        </p:grpSpPr>
        <p:sp>
          <p:nvSpPr>
            <p:cNvPr id="1048" name="Rectangle 15"/>
            <p:cNvSpPr>
              <a:spLocks noChangeArrowheads="1"/>
            </p:cNvSpPr>
            <p:nvPr/>
          </p:nvSpPr>
          <p:spPr bwMode="auto">
            <a:xfrm>
              <a:off x="0" y="2496"/>
              <a:ext cx="336" cy="336"/>
            </a:xfrm>
            <a:prstGeom prst="rect">
              <a:avLst/>
            </a:prstGeom>
            <a:solidFill>
              <a:schemeClr val="accent1"/>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49" name="Rectangle 16"/>
            <p:cNvSpPr>
              <a:spLocks noChangeArrowheads="1"/>
            </p:cNvSpPr>
            <p:nvPr/>
          </p:nvSpPr>
          <p:spPr bwMode="auto">
            <a:xfrm>
              <a:off x="336" y="2832"/>
              <a:ext cx="336" cy="336"/>
            </a:xfrm>
            <a:prstGeom prst="rect">
              <a:avLst/>
            </a:prstGeom>
            <a:solidFill>
              <a:schemeClr val="bg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grpSp>
      <p:sp>
        <p:nvSpPr>
          <p:cNvPr id="1039" name="Rectangle 17"/>
          <p:cNvSpPr>
            <a:spLocks noGrp="1" noChangeArrowheads="1"/>
          </p:cNvSpPr>
          <p:nvPr>
            <p:ph type="title"/>
          </p:nvPr>
        </p:nvSpPr>
        <p:spPr bwMode="auto">
          <a:xfrm>
            <a:off x="1295400" y="1219200"/>
            <a:ext cx="708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lt-LT"/>
              <a:t>Click to edit Master title style</a:t>
            </a:r>
          </a:p>
        </p:txBody>
      </p:sp>
      <p:sp>
        <p:nvSpPr>
          <p:cNvPr id="29714" name="Rectangle 18"/>
          <p:cNvSpPr>
            <a:spLocks noGrp="1" noChangeArrowheads="1"/>
          </p:cNvSpPr>
          <p:nvPr>
            <p:ph type="dt" sz="half" idx="2"/>
          </p:nvPr>
        </p:nvSpPr>
        <p:spPr bwMode="auto">
          <a:xfrm>
            <a:off x="6553200" y="6507163"/>
            <a:ext cx="1828800" cy="2746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spcBef>
                <a:spcPct val="0"/>
              </a:spcBef>
              <a:defRPr sz="1200">
                <a:solidFill>
                  <a:schemeClr val="folHlink"/>
                </a:solidFill>
                <a:latin typeface="+mn-lt"/>
              </a:defRPr>
            </a:lvl1pPr>
          </a:lstStyle>
          <a:p>
            <a:pPr>
              <a:defRPr/>
            </a:pPr>
            <a:endParaRPr lang="en-GB"/>
          </a:p>
        </p:txBody>
      </p:sp>
      <p:sp>
        <p:nvSpPr>
          <p:cNvPr id="29715" name="Rectangle 19"/>
          <p:cNvSpPr>
            <a:spLocks noGrp="1" noChangeArrowheads="1"/>
          </p:cNvSpPr>
          <p:nvPr>
            <p:ph type="ftr" sz="quarter" idx="3"/>
          </p:nvPr>
        </p:nvSpPr>
        <p:spPr bwMode="auto">
          <a:xfrm>
            <a:off x="1295400" y="6507163"/>
            <a:ext cx="2895600" cy="2746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1" hangingPunct="1">
              <a:spcBef>
                <a:spcPct val="0"/>
              </a:spcBef>
              <a:defRPr sz="1200">
                <a:solidFill>
                  <a:schemeClr val="folHlink"/>
                </a:solidFill>
                <a:latin typeface="+mn-lt"/>
              </a:defRPr>
            </a:lvl1pPr>
          </a:lstStyle>
          <a:p>
            <a:pPr>
              <a:defRPr/>
            </a:pPr>
            <a:endParaRPr lang="en-GB"/>
          </a:p>
        </p:txBody>
      </p:sp>
      <p:sp>
        <p:nvSpPr>
          <p:cNvPr id="29716" name="Rectangle 20"/>
          <p:cNvSpPr>
            <a:spLocks noGrp="1" noChangeArrowheads="1"/>
          </p:cNvSpPr>
          <p:nvPr>
            <p:ph type="sldNum" sz="quarter" idx="4"/>
          </p:nvPr>
        </p:nvSpPr>
        <p:spPr bwMode="auto">
          <a:xfrm>
            <a:off x="5791200" y="6172200"/>
            <a:ext cx="762000" cy="609600"/>
          </a:xfrm>
          <a:prstGeom prst="rect">
            <a:avLst/>
          </a:prstGeom>
          <a:solidFill>
            <a:schemeClr val="accent1"/>
          </a:solidFill>
          <a:ln w="57150">
            <a:solidFill>
              <a:schemeClr val="hlink"/>
            </a:solidFill>
            <a:miter lim="800000"/>
            <a:headEnd/>
            <a:tailEnd/>
          </a:ln>
          <a:effectLst/>
        </p:spPr>
        <p:txBody>
          <a:bodyPr vert="horz" wrap="none" lIns="91440" tIns="45720" rIns="91440" bIns="45720" numCol="1" anchor="ctr" anchorCtr="0" compatLnSpc="1">
            <a:prstTxWarp prst="textNoShape">
              <a:avLst/>
            </a:prstTxWarp>
          </a:bodyPr>
          <a:lstStyle>
            <a:lvl1pPr algn="ctr" eaLnBrk="1" hangingPunct="1">
              <a:spcBef>
                <a:spcPct val="0"/>
              </a:spcBef>
              <a:defRPr sz="2800" b="1">
                <a:solidFill>
                  <a:schemeClr val="bg1"/>
                </a:solidFill>
                <a:latin typeface="+mn-lt"/>
              </a:defRPr>
            </a:lvl1pPr>
          </a:lstStyle>
          <a:p>
            <a:pPr>
              <a:defRPr/>
            </a:pPr>
            <a:fld id="{0759ADB9-5163-4EF7-A02C-80925F446DD1}" type="slidenum">
              <a:rPr lang="en-GB"/>
              <a:pPr>
                <a:defRPr/>
              </a:pPr>
              <a:t>‹#›</a:t>
            </a:fld>
            <a:endParaRPr lang="en-GB"/>
          </a:p>
        </p:txBody>
      </p:sp>
      <p:grpSp>
        <p:nvGrpSpPr>
          <p:cNvPr id="29717" name="Group 21"/>
          <p:cNvGrpSpPr>
            <a:grpSpLocks/>
          </p:cNvGrpSpPr>
          <p:nvPr/>
        </p:nvGrpSpPr>
        <p:grpSpPr bwMode="auto">
          <a:xfrm>
            <a:off x="762000" y="152400"/>
            <a:ext cx="1981200" cy="1295400"/>
            <a:chOff x="3888" y="96"/>
            <a:chExt cx="1248" cy="816"/>
          </a:xfrm>
        </p:grpSpPr>
        <p:sp>
          <p:nvSpPr>
            <p:cNvPr id="1044" name="Rectangle 22"/>
            <p:cNvSpPr>
              <a:spLocks noChangeArrowheads="1"/>
            </p:cNvSpPr>
            <p:nvPr/>
          </p:nvSpPr>
          <p:spPr bwMode="auto">
            <a:xfrm>
              <a:off x="4656" y="336"/>
              <a:ext cx="240" cy="240"/>
            </a:xfrm>
            <a:prstGeom prst="rect">
              <a:avLst/>
            </a:prstGeom>
            <a:solidFill>
              <a:schemeClr val="accent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45" name="Rectangle 23"/>
            <p:cNvSpPr>
              <a:spLocks noChangeArrowheads="1"/>
            </p:cNvSpPr>
            <p:nvPr/>
          </p:nvSpPr>
          <p:spPr bwMode="auto">
            <a:xfrm>
              <a:off x="3888" y="672"/>
              <a:ext cx="240" cy="240"/>
            </a:xfrm>
            <a:prstGeom prst="rect">
              <a:avLst/>
            </a:prstGeom>
            <a:solidFill>
              <a:schemeClr val="accent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46" name="Rectangle 24"/>
            <p:cNvSpPr>
              <a:spLocks noChangeArrowheads="1"/>
            </p:cNvSpPr>
            <p:nvPr/>
          </p:nvSpPr>
          <p:spPr bwMode="auto">
            <a:xfrm>
              <a:off x="4128" y="432"/>
              <a:ext cx="240" cy="240"/>
            </a:xfrm>
            <a:prstGeom prst="rect">
              <a:avLst/>
            </a:prstGeom>
            <a:solidFill>
              <a:schemeClr val="tx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47" name="Rectangle 25"/>
            <p:cNvSpPr>
              <a:spLocks noChangeArrowheads="1"/>
            </p:cNvSpPr>
            <p:nvPr/>
          </p:nvSpPr>
          <p:spPr bwMode="auto">
            <a:xfrm>
              <a:off x="4896" y="96"/>
              <a:ext cx="240" cy="240"/>
            </a:xfrm>
            <a:prstGeom prst="rect">
              <a:avLst/>
            </a:prstGeom>
            <a:solidFill>
              <a:schemeClr val="bg2"/>
            </a:solidFill>
            <a:ln w="57150">
              <a:solidFill>
                <a:schemeClr val="hlink"/>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grpSp>
    </p:spTree>
  </p:cSld>
  <p:clrMap bg1="dk2" tx1="lt1" bg2="dk1" tx2="lt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9717"/>
                                        </p:tgtEl>
                                        <p:attrNameLst>
                                          <p:attrName>style.visibility</p:attrName>
                                        </p:attrNameLst>
                                      </p:cBhvr>
                                      <p:to>
                                        <p:strVal val="visible"/>
                                      </p:to>
                                    </p:set>
                                    <p:animEffect transition="in" filter="wipe(up)">
                                      <p:cBhvr>
                                        <p:cTn id="7" dur="500"/>
                                        <p:tgtEl>
                                          <p:spTgt spid="2971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9710"/>
                                        </p:tgtEl>
                                        <p:attrNameLst>
                                          <p:attrName>style.visibility</p:attrName>
                                        </p:attrNameLst>
                                      </p:cBhvr>
                                      <p:to>
                                        <p:strVal val="visible"/>
                                      </p:to>
                                    </p:set>
                                    <p:animEffect transition="in" filter="wipe(up)">
                                      <p:cBhvr>
                                        <p:cTn id="11" dur="500"/>
                                        <p:tgtEl>
                                          <p:spTgt spid="2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Tahoma" pitchFamily="34" charset="0"/>
        </a:defRPr>
      </a:lvl2pPr>
      <a:lvl3pPr algn="l" rtl="0" eaLnBrk="0" fontAlgn="base" hangingPunct="0">
        <a:spcBef>
          <a:spcPct val="0"/>
        </a:spcBef>
        <a:spcAft>
          <a:spcPct val="0"/>
        </a:spcAft>
        <a:defRPr sz="4000">
          <a:solidFill>
            <a:schemeClr val="tx1"/>
          </a:solidFill>
          <a:latin typeface="Tahoma" pitchFamily="34" charset="0"/>
        </a:defRPr>
      </a:lvl3pPr>
      <a:lvl4pPr algn="l" rtl="0" eaLnBrk="0" fontAlgn="base" hangingPunct="0">
        <a:spcBef>
          <a:spcPct val="0"/>
        </a:spcBef>
        <a:spcAft>
          <a:spcPct val="0"/>
        </a:spcAft>
        <a:defRPr sz="4000">
          <a:solidFill>
            <a:schemeClr val="tx1"/>
          </a:solidFill>
          <a:latin typeface="Tahoma" pitchFamily="34" charset="0"/>
        </a:defRPr>
      </a:lvl4pPr>
      <a:lvl5pPr algn="l" rtl="0" eaLnBrk="0" fontAlgn="base" hangingPunct="0">
        <a:spcBef>
          <a:spcPct val="0"/>
        </a:spcBef>
        <a:spcAft>
          <a:spcPct val="0"/>
        </a:spcAft>
        <a:defRPr sz="4000">
          <a:solidFill>
            <a:schemeClr val="tx1"/>
          </a:solidFill>
          <a:latin typeface="Tahoma" pitchFamily="34" charset="0"/>
        </a:defRPr>
      </a:lvl5pPr>
      <a:lvl6pPr marL="457200" algn="l" rtl="0" fontAlgn="base">
        <a:spcBef>
          <a:spcPct val="0"/>
        </a:spcBef>
        <a:spcAft>
          <a:spcPct val="0"/>
        </a:spcAft>
        <a:defRPr sz="4000">
          <a:solidFill>
            <a:schemeClr val="tx1"/>
          </a:solidFill>
          <a:latin typeface="Tahoma" pitchFamily="34" charset="0"/>
        </a:defRPr>
      </a:lvl6pPr>
      <a:lvl7pPr marL="914400" algn="l" rtl="0" fontAlgn="base">
        <a:spcBef>
          <a:spcPct val="0"/>
        </a:spcBef>
        <a:spcAft>
          <a:spcPct val="0"/>
        </a:spcAft>
        <a:defRPr sz="4000">
          <a:solidFill>
            <a:schemeClr val="tx1"/>
          </a:solidFill>
          <a:latin typeface="Tahoma" pitchFamily="34" charset="0"/>
        </a:defRPr>
      </a:lvl7pPr>
      <a:lvl8pPr marL="1371600" algn="l" rtl="0" fontAlgn="base">
        <a:spcBef>
          <a:spcPct val="0"/>
        </a:spcBef>
        <a:spcAft>
          <a:spcPct val="0"/>
        </a:spcAft>
        <a:defRPr sz="4000">
          <a:solidFill>
            <a:schemeClr val="tx1"/>
          </a:solidFill>
          <a:latin typeface="Tahoma" pitchFamily="34" charset="0"/>
        </a:defRPr>
      </a:lvl8pPr>
      <a:lvl9pPr marL="1828800" algn="l" rtl="0" fontAlgn="base">
        <a:spcBef>
          <a:spcPct val="0"/>
        </a:spcBef>
        <a:spcAft>
          <a:spcPct val="0"/>
        </a:spcAft>
        <a:defRPr sz="4000">
          <a:solidFill>
            <a:schemeClr val="tx1"/>
          </a:solidFill>
          <a:latin typeface="Tahoma" pitchFamily="34" charset="0"/>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7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75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75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75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75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75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p:txBody>
          <a:bodyPr/>
          <a:lstStyle/>
          <a:p>
            <a:pPr eaLnBrk="1" hangingPunct="1"/>
            <a:r>
              <a:rPr lang="en-US" altLang="lt-LT"/>
              <a:t>Obje</a:t>
            </a:r>
            <a:r>
              <a:rPr lang="lt-LT" altLang="lt-LT"/>
              <a:t>k</a:t>
            </a:r>
            <a:r>
              <a:rPr lang="en-US" altLang="lt-LT"/>
              <a:t>ti</a:t>
            </a:r>
            <a:r>
              <a:rPr lang="lt-LT" altLang="lt-LT"/>
              <a:t>n</a:t>
            </a:r>
            <a:r>
              <a:rPr lang="en-US" altLang="lt-LT"/>
              <a:t>is </a:t>
            </a:r>
            <a:br>
              <a:rPr lang="en-US" altLang="lt-LT"/>
            </a:br>
            <a:r>
              <a:rPr lang="lt-LT" altLang="lt-LT"/>
              <a:t>Modeliavimas ir Projektavimas</a:t>
            </a:r>
            <a:r>
              <a:rPr lang="en-US" altLang="lt-LT"/>
              <a:t>.</a:t>
            </a:r>
            <a:endParaRPr lang="en-GB" altLang="lt-LT"/>
          </a:p>
        </p:txBody>
      </p:sp>
      <p:sp>
        <p:nvSpPr>
          <p:cNvPr id="4103" name="Rectangle 7"/>
          <p:cNvSpPr>
            <a:spLocks noGrp="1" noChangeArrowheads="1"/>
          </p:cNvSpPr>
          <p:nvPr>
            <p:ph type="subTitle" idx="1"/>
          </p:nvPr>
        </p:nvSpPr>
        <p:spPr/>
        <p:txBody>
          <a:bodyPr/>
          <a:lstStyle/>
          <a:p>
            <a:pPr eaLnBrk="1" hangingPunct="1"/>
            <a:r>
              <a:rPr lang="lt-LT" altLang="lt-LT"/>
              <a:t>Metodologija ir uždaviniai</a:t>
            </a:r>
            <a:endParaRPr lang="en-US" altLang="lt-LT"/>
          </a:p>
          <a:p>
            <a:pPr eaLnBrk="1" hangingPunct="1"/>
            <a:r>
              <a:rPr lang="en-US" altLang="lt-LT"/>
              <a:t>1 dalis.</a:t>
            </a:r>
            <a:endParaRPr lang="en-GB" altLang="lt-LT"/>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left)">
                                      <p:cBhvr>
                                        <p:cTn id="7" dur="500"/>
                                        <p:tgtEl>
                                          <p:spTgt spid="410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03"/>
                                        </p:tgtEl>
                                        <p:attrNameLst>
                                          <p:attrName>style.visibility</p:attrName>
                                        </p:attrNameLst>
                                      </p:cBhvr>
                                      <p:to>
                                        <p:strVal val="visible"/>
                                      </p:to>
                                    </p:set>
                                    <p:animEffect transition="in" filter="wipe(left)">
                                      <p:cBhvr>
                                        <p:cTn id="11"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autoUpdateAnimBg="0"/>
      <p:bldP spid="410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95400" y="1219200"/>
            <a:ext cx="7848600" cy="1447800"/>
          </a:xfrm>
        </p:spPr>
        <p:txBody>
          <a:bodyPr/>
          <a:lstStyle/>
          <a:p>
            <a:pPr eaLnBrk="1" hangingPunct="1"/>
            <a:r>
              <a:rPr lang="lt-LT" altLang="lt-LT"/>
              <a:t>O</a:t>
            </a:r>
            <a:r>
              <a:rPr lang="en-US" altLang="lt-LT"/>
              <a:t>bjekt</a:t>
            </a:r>
            <a:r>
              <a:rPr lang="lt-LT" altLang="lt-LT"/>
              <a:t>inio modeliavimo akcentai.</a:t>
            </a:r>
            <a:endParaRPr lang="en-GB" altLang="lt-LT"/>
          </a:p>
        </p:txBody>
      </p:sp>
      <p:sp>
        <p:nvSpPr>
          <p:cNvPr id="13315" name="Rectangle 3"/>
          <p:cNvSpPr>
            <a:spLocks noGrp="1" noChangeArrowheads="1"/>
          </p:cNvSpPr>
          <p:nvPr>
            <p:ph type="body" idx="1"/>
          </p:nvPr>
        </p:nvSpPr>
        <p:spPr>
          <a:xfrm>
            <a:off x="1295400" y="2819400"/>
            <a:ext cx="7086600" cy="3581400"/>
          </a:xfrm>
        </p:spPr>
        <p:txBody>
          <a:bodyPr/>
          <a:lstStyle/>
          <a:p>
            <a:pPr eaLnBrk="1" hangingPunct="1"/>
            <a:r>
              <a:rPr lang="lt-LT" altLang="lt-LT"/>
              <a:t>Abstrakcija</a:t>
            </a:r>
            <a:r>
              <a:rPr lang="en-US" altLang="lt-LT"/>
              <a:t> (vartotojo k</a:t>
            </a:r>
            <a:r>
              <a:rPr lang="lt-LT" altLang="lt-LT"/>
              <a:t>ū</a:t>
            </a:r>
            <a:r>
              <a:rPr lang="en-US" altLang="lt-LT"/>
              <a:t>riami</a:t>
            </a:r>
            <a:r>
              <a:rPr lang="lt-LT" altLang="lt-LT"/>
              <a:t> abstraktūs duomenų tipai, ADT)</a:t>
            </a:r>
          </a:p>
          <a:p>
            <a:pPr eaLnBrk="1" hangingPunct="1"/>
            <a:r>
              <a:rPr lang="lt-LT" altLang="lt-LT"/>
              <a:t>Inkapsuliacija</a:t>
            </a:r>
          </a:p>
          <a:p>
            <a:pPr eaLnBrk="1" hangingPunct="1"/>
            <a:r>
              <a:rPr lang="lt-LT" altLang="lt-LT"/>
              <a:t>Duomenys + elgesys</a:t>
            </a:r>
          </a:p>
          <a:p>
            <a:pPr eaLnBrk="1" hangingPunct="1"/>
            <a:r>
              <a:rPr lang="lt-LT" altLang="lt-LT"/>
              <a:t>Bendras naudojimas</a:t>
            </a:r>
          </a:p>
          <a:p>
            <a:pPr eaLnBrk="1" hangingPunct="1"/>
            <a:r>
              <a:rPr lang="lt-LT" altLang="lt-LT"/>
              <a:t>Objektų struktūra </a:t>
            </a:r>
            <a:r>
              <a:rPr lang="lt-LT" altLang="lt-LT" sz="2400" i="1"/>
              <a:t>vs</a:t>
            </a:r>
            <a:r>
              <a:rPr lang="lt-LT" altLang="lt-LT"/>
              <a:t> procedūrų struktūra</a:t>
            </a:r>
          </a:p>
          <a:p>
            <a:pPr eaLnBrk="1" hangingPunct="1"/>
            <a:r>
              <a:rPr lang="lt-LT" altLang="lt-LT"/>
              <a:t>Sinergetinis efektas</a:t>
            </a:r>
            <a:endParaRPr lang="en-GB" altLang="lt-L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1219200"/>
            <a:ext cx="7086600" cy="685800"/>
          </a:xfrm>
        </p:spPr>
        <p:txBody>
          <a:bodyPr/>
          <a:lstStyle/>
          <a:p>
            <a:pPr eaLnBrk="1" hangingPunct="1"/>
            <a:r>
              <a:rPr lang="lt-LT" altLang="lt-LT"/>
              <a:t>Uždaviniai 1.</a:t>
            </a:r>
            <a:endParaRPr lang="en-GB" altLang="lt-LT"/>
          </a:p>
        </p:txBody>
      </p:sp>
      <p:sp>
        <p:nvSpPr>
          <p:cNvPr id="14339" name="Rectangle 3"/>
          <p:cNvSpPr>
            <a:spLocks noGrp="1" noChangeArrowheads="1"/>
          </p:cNvSpPr>
          <p:nvPr>
            <p:ph type="body" idx="1"/>
          </p:nvPr>
        </p:nvSpPr>
        <p:spPr>
          <a:xfrm>
            <a:off x="1143000" y="1981200"/>
            <a:ext cx="7239000" cy="4648200"/>
          </a:xfrm>
        </p:spPr>
        <p:txBody>
          <a:bodyPr/>
          <a:lstStyle/>
          <a:p>
            <a:pPr eaLnBrk="1" hangingPunct="1"/>
            <a:r>
              <a:rPr lang="lt-LT" altLang="lt-LT" sz="2400"/>
              <a:t>Visi objektai turi būti identifikuojami ir išskiriami, tačiau didelėje objektų grupėje tai padaryti nėra lengva. Išvardinkite kaip objektai gali būti išskirti tam tikram tikslui iš žemiau apibrėžtų grupių :</a:t>
            </a:r>
            <a:br>
              <a:rPr lang="lt-LT" altLang="lt-LT" sz="2400"/>
            </a:br>
            <a:r>
              <a:rPr lang="lt-LT" altLang="lt-LT" sz="2400"/>
              <a:t>-</a:t>
            </a:r>
            <a:r>
              <a:rPr lang="lt-LT" altLang="lt-LT" sz="2400" i="1"/>
              <a:t>Viso pasaulio telefonai – tam, kad prisiskambinti; -Visi pasaulio gyventojai – Interpolui.</a:t>
            </a:r>
          </a:p>
          <a:p>
            <a:pPr eaLnBrk="1" hangingPunct="1"/>
            <a:r>
              <a:rPr lang="lt-LT" altLang="lt-LT" sz="2400"/>
              <a:t>Išvardinkite kokias bendras savybes turi objektai iš žemiau išvardintų sąrašų:</a:t>
            </a:r>
            <a:br>
              <a:rPr lang="lt-LT" altLang="lt-LT" sz="2400"/>
            </a:br>
            <a:r>
              <a:rPr lang="lt-LT" altLang="lt-LT" sz="2400" i="1"/>
              <a:t>- elektroninis mikroskopas, akiniai, žiūronai, teleskopas, taikiklis;</a:t>
            </a:r>
            <a:br>
              <a:rPr lang="lt-LT" altLang="lt-LT" sz="2400" i="1"/>
            </a:br>
            <a:r>
              <a:rPr lang="lt-LT" altLang="lt-LT" sz="2400" i="1"/>
              <a:t>- kvadratinė šaknis, eksponentė, sin, cos. </a:t>
            </a:r>
            <a:endParaRPr lang="en-GB" altLang="lt-LT" sz="24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lt-LT" altLang="lt-LT"/>
              <a:t>Uždaviniai 1.</a:t>
            </a:r>
            <a:endParaRPr lang="en-GB" altLang="lt-LT"/>
          </a:p>
        </p:txBody>
      </p:sp>
      <p:sp>
        <p:nvSpPr>
          <p:cNvPr id="15363" name="Rectangle 3"/>
          <p:cNvSpPr>
            <a:spLocks noGrp="1" noChangeArrowheads="1"/>
          </p:cNvSpPr>
          <p:nvPr>
            <p:ph type="body" idx="1"/>
          </p:nvPr>
        </p:nvSpPr>
        <p:spPr/>
        <p:txBody>
          <a:bodyPr/>
          <a:lstStyle/>
          <a:p>
            <a:pPr eaLnBrk="1" hangingPunct="1"/>
            <a:r>
              <a:rPr lang="en-US" altLang="lt-LT"/>
              <a:t>Paruo</a:t>
            </a:r>
            <a:r>
              <a:rPr lang="lt-LT" altLang="lt-LT"/>
              <a:t>š</a:t>
            </a:r>
            <a:r>
              <a:rPr lang="en-US" altLang="lt-LT"/>
              <a:t>kite</a:t>
            </a:r>
            <a:r>
              <a:rPr lang="lt-LT" altLang="lt-LT"/>
              <a:t> elektros laidų charakteristikų (atributų), svarbių žemiau pateiktiems taikymams, sąrašą :</a:t>
            </a:r>
          </a:p>
          <a:p>
            <a:pPr eaLnBrk="1" hangingPunct="1">
              <a:buFont typeface="Wingdings" panose="05000000000000000000" pitchFamily="2" charset="2"/>
              <a:buNone/>
            </a:pPr>
            <a:r>
              <a:rPr lang="lt-LT" altLang="lt-LT"/>
              <a:t> - laido transatlantiniam kabeliui pasirinkimas;</a:t>
            </a:r>
          </a:p>
          <a:p>
            <a:pPr eaLnBrk="1" hangingPunct="1">
              <a:buFont typeface="Wingdings" panose="05000000000000000000" pitchFamily="2" charset="2"/>
              <a:buNone/>
            </a:pPr>
            <a:r>
              <a:rPr lang="lt-LT" altLang="lt-LT"/>
              <a:t> - laido lėktuvo elektros instaliacijai. </a:t>
            </a:r>
            <a:r>
              <a:rPr lang="en-US" altLang="lt-LT"/>
              <a:t> </a:t>
            </a:r>
            <a:endParaRPr lang="en-GB" altLang="lt-L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95400" y="1219200"/>
            <a:ext cx="7391400" cy="1447800"/>
          </a:xfrm>
        </p:spPr>
        <p:txBody>
          <a:bodyPr/>
          <a:lstStyle/>
          <a:p>
            <a:pPr eaLnBrk="1" hangingPunct="1"/>
            <a:r>
              <a:rPr lang="lt-LT" altLang="lt-LT"/>
              <a:t>Objektinis modeliavimas</a:t>
            </a:r>
            <a:br>
              <a:rPr lang="lt-LT" altLang="lt-LT"/>
            </a:br>
            <a:r>
              <a:rPr lang="lt-LT" altLang="lt-LT" sz="3200"/>
              <a:t>Klasių ir objektų diagramos</a:t>
            </a:r>
            <a:r>
              <a:rPr lang="en-US" altLang="lt-LT" sz="3200"/>
              <a:t> (</a:t>
            </a:r>
            <a:r>
              <a:rPr lang="lt-LT" altLang="lt-LT" sz="3200"/>
              <a:t>UML, </a:t>
            </a:r>
            <a:r>
              <a:rPr lang="en-US" altLang="lt-LT" sz="3200"/>
              <a:t>OMT)</a:t>
            </a:r>
            <a:endParaRPr lang="en-GB" altLang="lt-LT" sz="3200"/>
          </a:p>
        </p:txBody>
      </p:sp>
      <p:sp>
        <p:nvSpPr>
          <p:cNvPr id="16387" name="Rectangle 3"/>
          <p:cNvSpPr>
            <a:spLocks noGrp="1" noChangeArrowheads="1"/>
          </p:cNvSpPr>
          <p:nvPr>
            <p:ph type="body" idx="1"/>
          </p:nvPr>
        </p:nvSpPr>
        <p:spPr>
          <a:xfrm>
            <a:off x="1295400" y="2819400"/>
            <a:ext cx="7086600" cy="3810000"/>
          </a:xfrm>
        </p:spPr>
        <p:txBody>
          <a:bodyPr/>
          <a:lstStyle/>
          <a:p>
            <a:pPr eaLnBrk="1" hangingPunct="1"/>
            <a:r>
              <a:rPr lang="lt-LT" altLang="lt-LT"/>
              <a:t>Objektai ir klasės, Atributai</a:t>
            </a:r>
          </a:p>
          <a:p>
            <a:pPr eaLnBrk="1" hangingPunct="1"/>
            <a:r>
              <a:rPr lang="lt-LT" altLang="lt-LT"/>
              <a:t>Operacijos ir metodai</a:t>
            </a:r>
          </a:p>
          <a:p>
            <a:pPr eaLnBrk="1" hangingPunct="1"/>
            <a:r>
              <a:rPr lang="lt-LT" altLang="lt-LT"/>
              <a:t>Notacija:</a:t>
            </a:r>
            <a:endParaRPr lang="en-GB" altLang="lt-LT"/>
          </a:p>
        </p:txBody>
      </p:sp>
      <p:sp>
        <p:nvSpPr>
          <p:cNvPr id="16388" name="Text Box 4"/>
          <p:cNvSpPr txBox="1">
            <a:spLocks noChangeArrowheads="1"/>
          </p:cNvSpPr>
          <p:nvPr/>
        </p:nvSpPr>
        <p:spPr bwMode="auto">
          <a:xfrm>
            <a:off x="1143000" y="4343400"/>
            <a:ext cx="6781800" cy="2017713"/>
          </a:xfrm>
          <a:prstGeom prst="rect">
            <a:avLst/>
          </a:prstGeom>
          <a:solidFill>
            <a:srgbClr val="00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lgn="ctr" eaLnBrk="1" hangingPunct="1"/>
            <a:r>
              <a:rPr lang="lt-LT" altLang="lt-LT" sz="1800"/>
              <a:t>Klasės_vardas</a:t>
            </a:r>
          </a:p>
          <a:p>
            <a:pPr eaLnBrk="1" hangingPunct="1"/>
            <a:r>
              <a:rPr lang="lt-LT" altLang="lt-LT" sz="1800"/>
              <a:t>Atributo_vardas_1 : tipas </a:t>
            </a:r>
            <a:r>
              <a:rPr lang="en-US" altLang="lt-LT" sz="1800"/>
              <a:t>= reik</a:t>
            </a:r>
            <a:r>
              <a:rPr lang="lt-LT" altLang="lt-LT" sz="1800"/>
              <a:t>š</a:t>
            </a:r>
            <a:r>
              <a:rPr lang="en-US" altLang="lt-LT" sz="1800"/>
              <a:t>m</a:t>
            </a:r>
            <a:r>
              <a:rPr lang="lt-LT" altLang="lt-LT" sz="1800"/>
              <a:t>ė_1 </a:t>
            </a:r>
          </a:p>
          <a:p>
            <a:pPr eaLnBrk="1" hangingPunct="1"/>
            <a:r>
              <a:rPr lang="lt-LT" altLang="lt-LT" sz="1800"/>
              <a:t>Atributo_vardas_N : tipas </a:t>
            </a:r>
            <a:r>
              <a:rPr lang="en-US" altLang="lt-LT" sz="1800"/>
              <a:t>= reik</a:t>
            </a:r>
            <a:r>
              <a:rPr lang="lt-LT" altLang="lt-LT" sz="1800"/>
              <a:t>š</a:t>
            </a:r>
            <a:r>
              <a:rPr lang="en-US" altLang="lt-LT" sz="1800"/>
              <a:t>m</a:t>
            </a:r>
            <a:r>
              <a:rPr lang="lt-LT" altLang="lt-LT" sz="1800"/>
              <a:t>ė_N</a:t>
            </a:r>
          </a:p>
          <a:p>
            <a:pPr eaLnBrk="1" hangingPunct="1"/>
            <a:r>
              <a:rPr lang="lt-LT" altLang="lt-LT" sz="1800"/>
              <a:t>Operacijos_vardas_1 (argumentų sąrašas_1): rezultato tipas_1</a:t>
            </a:r>
          </a:p>
          <a:p>
            <a:pPr eaLnBrk="1" hangingPunct="1"/>
            <a:r>
              <a:rPr lang="lt-LT" altLang="lt-LT" sz="1800"/>
              <a:t>Operacijos_vardas_N (argumentų sąrašas_1): rezultato tipas_N</a:t>
            </a:r>
            <a:endParaRPr lang="en-GB" altLang="lt-LT" sz="1800"/>
          </a:p>
        </p:txBody>
      </p:sp>
      <p:sp>
        <p:nvSpPr>
          <p:cNvPr id="16389" name="Line 5"/>
          <p:cNvSpPr>
            <a:spLocks noChangeShapeType="1"/>
          </p:cNvSpPr>
          <p:nvPr/>
        </p:nvSpPr>
        <p:spPr bwMode="auto">
          <a:xfrm>
            <a:off x="1143000" y="46482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lt-LT"/>
          </a:p>
        </p:txBody>
      </p:sp>
      <p:sp>
        <p:nvSpPr>
          <p:cNvPr id="16390" name="Line 6"/>
          <p:cNvSpPr>
            <a:spLocks noChangeShapeType="1"/>
          </p:cNvSpPr>
          <p:nvPr/>
        </p:nvSpPr>
        <p:spPr bwMode="auto">
          <a:xfrm>
            <a:off x="1143000" y="47244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lt-LT"/>
          </a:p>
        </p:txBody>
      </p:sp>
      <p:sp>
        <p:nvSpPr>
          <p:cNvPr id="16391" name="Line 7"/>
          <p:cNvSpPr>
            <a:spLocks noChangeShapeType="1"/>
          </p:cNvSpPr>
          <p:nvPr/>
        </p:nvSpPr>
        <p:spPr bwMode="auto">
          <a:xfrm>
            <a:off x="1143000" y="55626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lt-L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lt-LT" altLang="lt-LT"/>
              <a:t>Ryšiai ir asociacijos</a:t>
            </a:r>
            <a:endParaRPr lang="en-GB" altLang="lt-LT"/>
          </a:p>
        </p:txBody>
      </p:sp>
      <p:sp>
        <p:nvSpPr>
          <p:cNvPr id="17411" name="Rectangle 3"/>
          <p:cNvSpPr>
            <a:spLocks noGrp="1" noChangeArrowheads="1"/>
          </p:cNvSpPr>
          <p:nvPr>
            <p:ph type="body" idx="1"/>
          </p:nvPr>
        </p:nvSpPr>
        <p:spPr/>
        <p:txBody>
          <a:bodyPr/>
          <a:lstStyle/>
          <a:p>
            <a:pPr eaLnBrk="1" hangingPunct="1"/>
            <a:r>
              <a:rPr lang="lt-LT" altLang="lt-LT"/>
              <a:t>Daiktavardžiai ir veiksmažodžiai</a:t>
            </a:r>
          </a:p>
          <a:p>
            <a:pPr eaLnBrk="1" hangingPunct="1"/>
            <a:r>
              <a:rPr lang="lt-LT" altLang="lt-LT"/>
              <a:t>Kardinalumas</a:t>
            </a:r>
          </a:p>
          <a:p>
            <a:pPr eaLnBrk="1" hangingPunct="1"/>
            <a:r>
              <a:rPr lang="lt-LT" altLang="lt-LT"/>
              <a:t>Ryšių atributai</a:t>
            </a:r>
          </a:p>
          <a:p>
            <a:pPr eaLnBrk="1" hangingPunct="1"/>
            <a:r>
              <a:rPr lang="lt-LT" altLang="lt-LT"/>
              <a:t>Vaidmenų vardai</a:t>
            </a:r>
          </a:p>
          <a:p>
            <a:pPr eaLnBrk="1" hangingPunct="1"/>
            <a:r>
              <a:rPr lang="lt-LT" altLang="lt-LT"/>
              <a:t>Tvarkos nustatymas</a:t>
            </a:r>
          </a:p>
          <a:p>
            <a:pPr eaLnBrk="1" hangingPunct="1"/>
            <a:r>
              <a:rPr lang="lt-LT" altLang="lt-LT"/>
              <a:t>Ryšių kategorijos</a:t>
            </a:r>
            <a:endParaRPr lang="en-GB" altLang="lt-L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p:txBody>
          <a:bodyPr/>
          <a:lstStyle/>
          <a:p>
            <a:pPr eaLnBrk="1" hangingPunct="1"/>
            <a:r>
              <a:rPr lang="en-US" altLang="lt-LT"/>
              <a:t>OBJEKT</a:t>
            </a:r>
            <a:r>
              <a:rPr lang="lt-LT" altLang="lt-LT"/>
              <a:t>Ų SAVYBĖS.  </a:t>
            </a:r>
            <a:endParaRPr lang="en-GB" altLang="lt-LT"/>
          </a:p>
        </p:txBody>
      </p:sp>
      <p:sp>
        <p:nvSpPr>
          <p:cNvPr id="5123" name="Rectangle 7"/>
          <p:cNvSpPr>
            <a:spLocks noGrp="1" noChangeArrowheads="1"/>
          </p:cNvSpPr>
          <p:nvPr>
            <p:ph type="body" idx="1"/>
          </p:nvPr>
        </p:nvSpPr>
        <p:spPr/>
        <p:txBody>
          <a:bodyPr/>
          <a:lstStyle/>
          <a:p>
            <a:pPr eaLnBrk="1" hangingPunct="1"/>
            <a:r>
              <a:rPr lang="lt-LT" altLang="lt-LT" i="1"/>
              <a:t>Objektinis </a:t>
            </a:r>
            <a:r>
              <a:rPr lang="lt-LT" altLang="lt-LT"/>
              <a:t>reiškia, kad programinis produktas vaizduojamas kaip diskretinių objektų, jungiančių savyje duomenų struktūras ir jų elgesį, rinkinys.</a:t>
            </a:r>
          </a:p>
          <a:p>
            <a:pPr eaLnBrk="1" hangingPunct="1"/>
            <a:r>
              <a:rPr lang="lt-LT" altLang="lt-LT"/>
              <a:t>Pagrindinės savybės: </a:t>
            </a:r>
            <a:br>
              <a:rPr lang="lt-LT" altLang="lt-LT"/>
            </a:br>
            <a:r>
              <a:rPr lang="lt-LT" altLang="lt-LT" i="1"/>
              <a:t>identiškumas, klasifikacija, polimorfizmas ir paveldėjimas.</a:t>
            </a:r>
            <a:endParaRPr lang="en-GB" altLang="lt-LT" i="1"/>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eaLnBrk="1" hangingPunct="1"/>
            <a:r>
              <a:rPr lang="en-US" altLang="lt-LT"/>
              <a:t>Objekt</a:t>
            </a:r>
            <a:r>
              <a:rPr lang="lt-LT" altLang="lt-LT"/>
              <a:t>ų savybės: </a:t>
            </a:r>
            <a:br>
              <a:rPr lang="lt-LT" altLang="lt-LT"/>
            </a:br>
            <a:r>
              <a:rPr lang="lt-LT" altLang="lt-LT"/>
              <a:t>Identiškumas</a:t>
            </a:r>
            <a:r>
              <a:rPr lang="en-US" altLang="lt-LT"/>
              <a:t> ir klasifikacija</a:t>
            </a:r>
            <a:r>
              <a:rPr lang="lt-LT" altLang="lt-LT"/>
              <a:t>.</a:t>
            </a:r>
            <a:endParaRPr lang="en-GB" altLang="lt-LT"/>
          </a:p>
        </p:txBody>
      </p:sp>
      <p:sp>
        <p:nvSpPr>
          <p:cNvPr id="6147" name="Rectangle 7"/>
          <p:cNvSpPr>
            <a:spLocks noGrp="1" noChangeArrowheads="1"/>
          </p:cNvSpPr>
          <p:nvPr>
            <p:ph type="body" idx="1"/>
          </p:nvPr>
        </p:nvSpPr>
        <p:spPr>
          <a:xfrm>
            <a:off x="1143000" y="2819400"/>
            <a:ext cx="7391400" cy="3505200"/>
          </a:xfrm>
        </p:spPr>
        <p:txBody>
          <a:bodyPr/>
          <a:lstStyle/>
          <a:p>
            <a:pPr eaLnBrk="1" hangingPunct="1">
              <a:lnSpc>
                <a:spcPct val="90000"/>
              </a:lnSpc>
            </a:pPr>
            <a:r>
              <a:rPr lang="en-US" altLang="lt-LT" sz="2400" b="1" i="1"/>
              <a:t>Identi</a:t>
            </a:r>
            <a:r>
              <a:rPr lang="lt-LT" altLang="lt-LT" sz="2400" b="1" i="1"/>
              <a:t>š</a:t>
            </a:r>
            <a:r>
              <a:rPr lang="en-US" altLang="lt-LT" sz="2400" b="1" i="1"/>
              <a:t>kumas</a:t>
            </a:r>
            <a:r>
              <a:rPr lang="en-US" altLang="lt-LT" sz="2400"/>
              <a:t>:</a:t>
            </a:r>
            <a:r>
              <a:rPr lang="lt-LT" altLang="lt-LT" sz="2400"/>
              <a:t> duomenys skirstomi į unikaliai identifikuojamas diskretines esybes – objektus. </a:t>
            </a:r>
          </a:p>
          <a:p>
            <a:pPr eaLnBrk="1" hangingPunct="1">
              <a:lnSpc>
                <a:spcPct val="90000"/>
              </a:lnSpc>
            </a:pPr>
            <a:r>
              <a:rPr lang="lt-LT" altLang="lt-LT" sz="2400"/>
              <a:t>Objektų pavyzdžiai: dokumento pastraipa, 2-asis stulpelis elektroninėje lentelėje, programos langas, II kurso studentas, rikis (šachmatų figūra). </a:t>
            </a:r>
            <a:endParaRPr lang="en-GB" altLang="lt-LT" sz="2400"/>
          </a:p>
          <a:p>
            <a:pPr eaLnBrk="1" hangingPunct="1">
              <a:lnSpc>
                <a:spcPct val="90000"/>
              </a:lnSpc>
            </a:pPr>
            <a:r>
              <a:rPr lang="lt-LT" altLang="lt-LT" sz="2400" b="1" i="1"/>
              <a:t>Klasifikacija</a:t>
            </a:r>
            <a:r>
              <a:rPr lang="lt-LT" altLang="lt-LT" sz="2400"/>
              <a:t>: objektai su vienodomis duomenų struktūromis (atributais) ir elgesiu (operacijomis) grupuojami į klases. Klasė – tai abstrakcija, leidžianti apibūdinti svarbias konkrečiam taikymui savybes ir ignoruojanti kitas.</a:t>
            </a:r>
            <a:endParaRPr lang="en-GB" altLang="lt-LT" sz="240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pPr eaLnBrk="1" hangingPunct="1"/>
            <a:r>
              <a:rPr lang="en-US" altLang="lt-LT"/>
              <a:t>Objekt</a:t>
            </a:r>
            <a:r>
              <a:rPr lang="lt-LT" altLang="lt-LT"/>
              <a:t>ų savybės: </a:t>
            </a:r>
            <a:br>
              <a:rPr lang="lt-LT" altLang="lt-LT"/>
            </a:br>
            <a:r>
              <a:rPr lang="lt-LT" altLang="lt-LT"/>
              <a:t>Identiškumas</a:t>
            </a:r>
            <a:r>
              <a:rPr lang="en-US" altLang="lt-LT"/>
              <a:t> ir klasifikacija</a:t>
            </a:r>
            <a:r>
              <a:rPr lang="lt-LT" altLang="lt-LT"/>
              <a:t>.</a:t>
            </a:r>
            <a:endParaRPr lang="en-GB" altLang="lt-LT"/>
          </a:p>
        </p:txBody>
      </p:sp>
      <p:sp>
        <p:nvSpPr>
          <p:cNvPr id="7171" name="Rectangle 7"/>
          <p:cNvSpPr>
            <a:spLocks noGrp="1" noChangeArrowheads="1"/>
          </p:cNvSpPr>
          <p:nvPr>
            <p:ph type="body" idx="1"/>
          </p:nvPr>
        </p:nvSpPr>
        <p:spPr>
          <a:xfrm>
            <a:off x="1295400" y="2667000"/>
            <a:ext cx="7086600" cy="3505200"/>
          </a:xfrm>
        </p:spPr>
        <p:txBody>
          <a:bodyPr/>
          <a:lstStyle/>
          <a:p>
            <a:pPr eaLnBrk="1" hangingPunct="1">
              <a:lnSpc>
                <a:spcPct val="90000"/>
              </a:lnSpc>
            </a:pPr>
            <a:r>
              <a:rPr lang="lt-LT" altLang="lt-LT" sz="2400"/>
              <a:t>Klasių pavyzdžiai: pastraipa, stulpelis elektroninėje lentelėje, Windows sistemos langas, studentas, šachmatų figūra. </a:t>
            </a:r>
          </a:p>
          <a:p>
            <a:pPr eaLnBrk="1" hangingPunct="1">
              <a:lnSpc>
                <a:spcPct val="90000"/>
              </a:lnSpc>
            </a:pPr>
            <a:r>
              <a:rPr lang="lt-LT" altLang="lt-LT" sz="2400"/>
              <a:t>Kiekvienas objektas yra tam tikros klasės atstovas (egzempliorius). Kiekvienas objektas turi savo atributų reikšmes, bet naudojasi tais pačiais, bendrais visiems šios klasės objektams atributų ir operacijų vardais.</a:t>
            </a:r>
            <a:endParaRPr lang="en-GB" altLang="lt-LT" sz="2400"/>
          </a:p>
          <a:p>
            <a:pPr eaLnBrk="1" hangingPunct="1">
              <a:lnSpc>
                <a:spcPct val="90000"/>
              </a:lnSpc>
            </a:pPr>
            <a:r>
              <a:rPr lang="lt-LT" altLang="lt-LT" sz="2400"/>
              <a:t>Objektas žino kokios klasės atstovas jis yra (paprastai turi nuoroda į klasę).</a:t>
            </a:r>
            <a:endParaRPr lang="en-GB" altLang="lt-LT" sz="240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1295400" y="1066800"/>
            <a:ext cx="7086600" cy="1295400"/>
          </a:xfrm>
        </p:spPr>
        <p:txBody>
          <a:bodyPr/>
          <a:lstStyle/>
          <a:p>
            <a:pPr eaLnBrk="1" hangingPunct="1"/>
            <a:r>
              <a:rPr lang="en-US" altLang="lt-LT"/>
              <a:t>Objekt</a:t>
            </a:r>
            <a:r>
              <a:rPr lang="lt-LT" altLang="lt-LT"/>
              <a:t>ų savybės: </a:t>
            </a:r>
            <a:br>
              <a:rPr lang="lt-LT" altLang="lt-LT"/>
            </a:br>
            <a:r>
              <a:rPr lang="lt-LT" altLang="lt-LT"/>
              <a:t>Polimorfizmas.</a:t>
            </a:r>
            <a:endParaRPr lang="en-GB" altLang="lt-LT"/>
          </a:p>
        </p:txBody>
      </p:sp>
      <p:sp>
        <p:nvSpPr>
          <p:cNvPr id="8195" name="Rectangle 7"/>
          <p:cNvSpPr>
            <a:spLocks noGrp="1" noChangeArrowheads="1"/>
          </p:cNvSpPr>
          <p:nvPr>
            <p:ph type="body" idx="1"/>
          </p:nvPr>
        </p:nvSpPr>
        <p:spPr>
          <a:xfrm>
            <a:off x="1295400" y="2590800"/>
            <a:ext cx="7239000" cy="3810000"/>
          </a:xfrm>
        </p:spPr>
        <p:txBody>
          <a:bodyPr/>
          <a:lstStyle/>
          <a:p>
            <a:pPr eaLnBrk="1" hangingPunct="1">
              <a:lnSpc>
                <a:spcPct val="90000"/>
              </a:lnSpc>
            </a:pPr>
            <a:r>
              <a:rPr lang="lt-LT" altLang="lt-LT" sz="2400" b="1" i="1"/>
              <a:t>Polimorfizmas</a:t>
            </a:r>
            <a:r>
              <a:rPr lang="en-GB" altLang="lt-LT" sz="2400"/>
              <a:t> </a:t>
            </a:r>
            <a:r>
              <a:rPr lang="lt-LT" altLang="lt-LT" sz="2400"/>
              <a:t>reiškia, kad ta pati operacija vykdoma skirtingai skirtingose klasėse: langai, stulpeliai šachmatų figūros, studentai </a:t>
            </a:r>
            <a:endParaRPr lang="en-GB" altLang="lt-LT" sz="2400"/>
          </a:p>
          <a:p>
            <a:pPr eaLnBrk="1" hangingPunct="1">
              <a:lnSpc>
                <a:spcPct val="90000"/>
              </a:lnSpc>
            </a:pPr>
            <a:r>
              <a:rPr lang="en-GB" altLang="lt-LT" sz="2400"/>
              <a:t>O</a:t>
            </a:r>
            <a:r>
              <a:rPr lang="en-US" altLang="lt-LT" sz="2400"/>
              <a:t>peracijos realizacija konkre</a:t>
            </a:r>
            <a:r>
              <a:rPr lang="lt-LT" altLang="lt-LT" sz="2400"/>
              <a:t>č</a:t>
            </a:r>
            <a:r>
              <a:rPr lang="en-US" altLang="lt-LT" sz="2400"/>
              <a:t>ioje klas</a:t>
            </a:r>
            <a:r>
              <a:rPr lang="lt-LT" altLang="lt-LT" sz="2400"/>
              <a:t>ė</a:t>
            </a:r>
            <a:r>
              <a:rPr lang="en-US" altLang="lt-LT" sz="2400"/>
              <a:t>je</a:t>
            </a:r>
            <a:r>
              <a:rPr lang="lt-LT" altLang="lt-LT" sz="2400"/>
              <a:t> vadinama </a:t>
            </a:r>
            <a:r>
              <a:rPr lang="lt-LT" altLang="lt-LT" sz="2400" i="1"/>
              <a:t>metodu. </a:t>
            </a:r>
            <a:r>
              <a:rPr lang="lt-LT" altLang="lt-LT" sz="2400"/>
              <a:t>Kiekvienas objektas žino kaip vykdyti savo konkrečią operaciją. Objektinė programavimo kalba automatiškai pasirenka reikiamą operaciją pagal objekto (klasės) vardą, tad vartotojas neprivalo žinoti kiek skirtingų metodų egzistuoja. Naujos klasės gali būti pridėtos be egzistuojančio kodo pakeitimo.</a:t>
            </a:r>
            <a:endParaRPr lang="en-GB" altLang="lt-LT" sz="240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US" altLang="lt-LT"/>
              <a:t>Objekt</a:t>
            </a:r>
            <a:r>
              <a:rPr lang="lt-LT" altLang="lt-LT"/>
              <a:t>ų savybės: </a:t>
            </a:r>
            <a:br>
              <a:rPr lang="lt-LT" altLang="lt-LT"/>
            </a:br>
            <a:r>
              <a:rPr lang="lt-LT" altLang="lt-LT"/>
              <a:t>Paveldėjimas.</a:t>
            </a:r>
            <a:endParaRPr lang="en-GB" altLang="lt-LT"/>
          </a:p>
        </p:txBody>
      </p:sp>
      <p:sp>
        <p:nvSpPr>
          <p:cNvPr id="9219" name="Rectangle 7"/>
          <p:cNvSpPr>
            <a:spLocks noGrp="1" noChangeArrowheads="1"/>
          </p:cNvSpPr>
          <p:nvPr>
            <p:ph type="body" idx="1"/>
          </p:nvPr>
        </p:nvSpPr>
        <p:spPr/>
        <p:txBody>
          <a:bodyPr/>
          <a:lstStyle/>
          <a:p>
            <a:pPr eaLnBrk="1" hangingPunct="1">
              <a:lnSpc>
                <a:spcPct val="90000"/>
              </a:lnSpc>
            </a:pPr>
            <a:r>
              <a:rPr lang="lt-LT" altLang="lt-LT" sz="2400"/>
              <a:t>Paveldėjimas</a:t>
            </a:r>
            <a:r>
              <a:rPr lang="en-GB" altLang="lt-LT" sz="2400"/>
              <a:t> </a:t>
            </a:r>
            <a:r>
              <a:rPr lang="lt-LT" altLang="lt-LT" sz="2400"/>
              <a:t>– tai bendras atributų ir operacijų </a:t>
            </a:r>
            <a:r>
              <a:rPr lang="en-US" altLang="lt-LT" sz="2400"/>
              <a:t>naudojimas tarp klasi</a:t>
            </a:r>
            <a:r>
              <a:rPr lang="lt-LT" altLang="lt-LT" sz="2400"/>
              <a:t>ų, pagrįstas hierarchinę klasių struktūrą.</a:t>
            </a:r>
          </a:p>
          <a:p>
            <a:pPr eaLnBrk="1" hangingPunct="1">
              <a:lnSpc>
                <a:spcPct val="90000"/>
              </a:lnSpc>
            </a:pPr>
            <a:r>
              <a:rPr lang="lt-LT" altLang="lt-LT" sz="2400"/>
              <a:t>Klasė paprastai apibrėžiama gana bendrai ir toliau skaidoma į </a:t>
            </a:r>
            <a:r>
              <a:rPr lang="lt-LT" altLang="lt-LT" sz="2400" i="1"/>
              <a:t>sub-klases (poklases)</a:t>
            </a:r>
            <a:r>
              <a:rPr lang="lt-LT" altLang="lt-LT" sz="2400"/>
              <a:t>. Kiekviena poklasė paveldi visas </a:t>
            </a:r>
            <a:r>
              <a:rPr lang="lt-LT" altLang="lt-LT" sz="2400" i="1"/>
              <a:t>superklasės</a:t>
            </a:r>
            <a:r>
              <a:rPr lang="lt-LT" altLang="lt-LT" sz="2400"/>
              <a:t>  savybes (kurios neturi būti iš naujo pakartotos) ir be to prideda savo unikalias savybes, pvz., </a:t>
            </a:r>
            <a:r>
              <a:rPr lang="lt-LT" altLang="lt-LT" sz="2400" i="1"/>
              <a:t>dialogo langas</a:t>
            </a:r>
            <a:r>
              <a:rPr lang="lt-LT" altLang="lt-LT" sz="2400"/>
              <a:t> ar </a:t>
            </a:r>
            <a:r>
              <a:rPr lang="lt-LT" altLang="lt-LT" sz="2400" i="1"/>
              <a:t>peržiūros langas</a:t>
            </a:r>
            <a:r>
              <a:rPr lang="lt-LT" altLang="lt-LT" sz="2400"/>
              <a:t> – tai  poklasės superklasės </a:t>
            </a:r>
            <a:r>
              <a:rPr lang="lt-LT" altLang="lt-LT" sz="2400" i="1"/>
              <a:t>langas.</a:t>
            </a:r>
            <a:r>
              <a:rPr lang="lt-LT" altLang="lt-LT" sz="2400"/>
              <a:t> </a:t>
            </a:r>
            <a:endParaRPr lang="en-GB" altLang="lt-LT" sz="240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lt-LT" altLang="lt-LT"/>
              <a:t>Objekto ir klasės pavyzdys.</a:t>
            </a:r>
            <a:endParaRPr lang="en-GB" altLang="lt-LT"/>
          </a:p>
        </p:txBody>
      </p:sp>
      <p:sp>
        <p:nvSpPr>
          <p:cNvPr id="10243" name="Rectangle 3"/>
          <p:cNvSpPr>
            <a:spLocks noGrp="1" noChangeArrowheads="1"/>
          </p:cNvSpPr>
          <p:nvPr>
            <p:ph type="body" sz="half" idx="1"/>
          </p:nvPr>
        </p:nvSpPr>
        <p:spPr/>
        <p:txBody>
          <a:bodyPr/>
          <a:lstStyle/>
          <a:p>
            <a:pPr eaLnBrk="1" hangingPunct="1"/>
            <a:r>
              <a:rPr lang="lt-LT" altLang="lt-LT" sz="2400"/>
              <a:t>Klasė :</a:t>
            </a:r>
          </a:p>
          <a:p>
            <a:pPr eaLnBrk="1" hangingPunct="1">
              <a:buFont typeface="Wingdings" panose="05000000000000000000" pitchFamily="2" charset="2"/>
              <a:buNone/>
            </a:pPr>
            <a:r>
              <a:rPr lang="lt-LT" altLang="lt-LT" sz="2400"/>
              <a:t>	</a:t>
            </a:r>
            <a:endParaRPr lang="en-GB" altLang="lt-LT" sz="2400"/>
          </a:p>
        </p:txBody>
      </p:sp>
      <p:sp>
        <p:nvSpPr>
          <p:cNvPr id="10244" name="Rectangle 4"/>
          <p:cNvSpPr>
            <a:spLocks noGrp="1" noChangeArrowheads="1"/>
          </p:cNvSpPr>
          <p:nvPr>
            <p:ph type="body" sz="half" idx="2"/>
          </p:nvPr>
        </p:nvSpPr>
        <p:spPr/>
        <p:txBody>
          <a:bodyPr/>
          <a:lstStyle/>
          <a:p>
            <a:pPr eaLnBrk="1" hangingPunct="1"/>
            <a:r>
              <a:rPr lang="lt-LT" altLang="lt-LT" sz="2400"/>
              <a:t>Objektas :</a:t>
            </a:r>
          </a:p>
          <a:p>
            <a:pPr eaLnBrk="1" hangingPunct="1">
              <a:buFont typeface="Wingdings" panose="05000000000000000000" pitchFamily="2" charset="2"/>
              <a:buNone/>
            </a:pPr>
            <a:endParaRPr lang="lt-LT" altLang="lt-LT" sz="2400"/>
          </a:p>
          <a:p>
            <a:pPr eaLnBrk="1" hangingPunct="1">
              <a:buFont typeface="Wingdings" panose="05000000000000000000" pitchFamily="2" charset="2"/>
              <a:buNone/>
            </a:pPr>
            <a:endParaRPr lang="en-GB" altLang="lt-LT" sz="2400"/>
          </a:p>
        </p:txBody>
      </p:sp>
      <p:sp>
        <p:nvSpPr>
          <p:cNvPr id="10245" name="Text Box 5"/>
          <p:cNvSpPr txBox="1">
            <a:spLocks noChangeArrowheads="1"/>
          </p:cNvSpPr>
          <p:nvPr/>
        </p:nvSpPr>
        <p:spPr bwMode="auto">
          <a:xfrm>
            <a:off x="1584325" y="3392488"/>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spcBef>
                <a:spcPct val="0"/>
              </a:spcBef>
            </a:pPr>
            <a:endParaRPr lang="en-US" altLang="lt-LT"/>
          </a:p>
        </p:txBody>
      </p:sp>
      <p:sp>
        <p:nvSpPr>
          <p:cNvPr id="10246" name="Rectangle 6"/>
          <p:cNvSpPr>
            <a:spLocks noChangeArrowheads="1"/>
          </p:cNvSpPr>
          <p:nvPr/>
        </p:nvSpPr>
        <p:spPr bwMode="auto">
          <a:xfrm>
            <a:off x="1600200" y="3505200"/>
            <a:ext cx="2895600" cy="3048000"/>
          </a:xfrm>
          <a:prstGeom prst="rect">
            <a:avLst/>
          </a:prstGeom>
          <a:solidFill>
            <a:srgbClr val="CC99FF"/>
          </a:solidFill>
          <a:ln w="9525">
            <a:solidFill>
              <a:schemeClr val="tx1"/>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247" name="Text Box 7"/>
          <p:cNvSpPr txBox="1">
            <a:spLocks noChangeArrowheads="1"/>
          </p:cNvSpPr>
          <p:nvPr/>
        </p:nvSpPr>
        <p:spPr bwMode="auto">
          <a:xfrm>
            <a:off x="1676400" y="3581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a:t>Studentas</a:t>
            </a:r>
            <a:endParaRPr lang="en-GB" altLang="lt-LT"/>
          </a:p>
        </p:txBody>
      </p:sp>
      <p:sp>
        <p:nvSpPr>
          <p:cNvPr id="10248" name="Text Box 8"/>
          <p:cNvSpPr txBox="1">
            <a:spLocks noChangeArrowheads="1"/>
          </p:cNvSpPr>
          <p:nvPr/>
        </p:nvSpPr>
        <p:spPr bwMode="auto">
          <a:xfrm>
            <a:off x="1752600" y="4114800"/>
            <a:ext cx="266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a:t>St_Kn_Nr :  [byte]</a:t>
            </a:r>
            <a:br>
              <a:rPr lang="lt-LT" altLang="lt-LT" sz="2000"/>
            </a:br>
            <a:r>
              <a:rPr lang="lt-LT" altLang="lt-LT" sz="2000"/>
              <a:t>V_Pavarde: [string]</a:t>
            </a:r>
            <a:br>
              <a:rPr lang="lt-LT" altLang="lt-LT" sz="2000"/>
            </a:br>
            <a:r>
              <a:rPr lang="lt-LT" altLang="lt-LT" sz="2000"/>
              <a:t>Fakultetas:  [string]</a:t>
            </a:r>
            <a:br>
              <a:rPr lang="lt-LT" altLang="lt-LT" sz="2000"/>
            </a:br>
            <a:r>
              <a:rPr lang="lt-LT" altLang="lt-LT" sz="2000"/>
              <a:t>Specialybe: [string] </a:t>
            </a:r>
            <a:endParaRPr lang="en-GB" altLang="lt-LT" sz="2000"/>
          </a:p>
        </p:txBody>
      </p:sp>
      <p:sp>
        <p:nvSpPr>
          <p:cNvPr id="10249" name="Text Box 9"/>
          <p:cNvSpPr txBox="1">
            <a:spLocks noChangeArrowheads="1"/>
          </p:cNvSpPr>
          <p:nvPr/>
        </p:nvSpPr>
        <p:spPr bwMode="auto">
          <a:xfrm>
            <a:off x="1752600" y="5562600"/>
            <a:ext cx="2667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a:t>Registruojasi ( )</a:t>
            </a:r>
            <a:br>
              <a:rPr lang="lt-LT" altLang="lt-LT" sz="2000"/>
            </a:br>
            <a:r>
              <a:rPr lang="lt-LT" altLang="lt-LT" sz="2000"/>
              <a:t>Lanko_pask ( )</a:t>
            </a:r>
            <a:br>
              <a:rPr lang="lt-LT" altLang="lt-LT" sz="2000"/>
            </a:br>
            <a:r>
              <a:rPr lang="lt-LT" altLang="lt-LT" sz="2000"/>
              <a:t>Atsiskaito ( )</a:t>
            </a:r>
            <a:endParaRPr lang="en-GB" altLang="lt-LT" sz="2000"/>
          </a:p>
        </p:txBody>
      </p:sp>
      <p:sp>
        <p:nvSpPr>
          <p:cNvPr id="10250" name="Line 10"/>
          <p:cNvSpPr>
            <a:spLocks noChangeShapeType="1"/>
          </p:cNvSpPr>
          <p:nvPr/>
        </p:nvSpPr>
        <p:spPr bwMode="auto">
          <a:xfrm>
            <a:off x="1600200" y="4038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0251" name="Rectangle 12"/>
          <p:cNvSpPr>
            <a:spLocks noChangeArrowheads="1"/>
          </p:cNvSpPr>
          <p:nvPr/>
        </p:nvSpPr>
        <p:spPr bwMode="auto">
          <a:xfrm>
            <a:off x="5257800" y="3505200"/>
            <a:ext cx="2895600" cy="3048000"/>
          </a:xfrm>
          <a:prstGeom prst="rect">
            <a:avLst/>
          </a:prstGeom>
          <a:solidFill>
            <a:srgbClr val="CC99FF"/>
          </a:solidFill>
          <a:ln w="9525">
            <a:solidFill>
              <a:schemeClr val="tx1"/>
            </a:solidFill>
            <a:miter lim="800000"/>
            <a:headEnd/>
            <a:tailEnd/>
          </a:ln>
        </p:spPr>
        <p:txBody>
          <a:bodyPr wrap="none" anchor="ct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10252" name="Text Box 13"/>
          <p:cNvSpPr txBox="1">
            <a:spLocks noChangeArrowheads="1"/>
          </p:cNvSpPr>
          <p:nvPr/>
        </p:nvSpPr>
        <p:spPr bwMode="auto">
          <a:xfrm>
            <a:off x="5334000" y="3581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a:t>Studentas</a:t>
            </a:r>
            <a:endParaRPr lang="en-GB" altLang="lt-LT"/>
          </a:p>
        </p:txBody>
      </p:sp>
      <p:sp>
        <p:nvSpPr>
          <p:cNvPr id="10253" name="Text Box 14"/>
          <p:cNvSpPr txBox="1">
            <a:spLocks noChangeArrowheads="1"/>
          </p:cNvSpPr>
          <p:nvPr/>
        </p:nvSpPr>
        <p:spPr bwMode="auto">
          <a:xfrm>
            <a:off x="5257800" y="4114800"/>
            <a:ext cx="2971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a:t>St_Kn_Nr :  G96128</a:t>
            </a:r>
            <a:br>
              <a:rPr lang="lt-LT" altLang="lt-LT" sz="2000"/>
            </a:br>
            <a:r>
              <a:rPr lang="lt-LT" altLang="lt-LT" sz="2000"/>
              <a:t>V_Pavarde: </a:t>
            </a:r>
            <a:r>
              <a:rPr lang="lt-LT" altLang="lt-LT" sz="1800"/>
              <a:t>D.Baziukaitė</a:t>
            </a:r>
            <a:br>
              <a:rPr lang="lt-LT" altLang="lt-LT" sz="1800"/>
            </a:br>
            <a:r>
              <a:rPr lang="lt-LT" altLang="lt-LT" sz="2000"/>
              <a:t>Fakultetas:  GMMF</a:t>
            </a:r>
            <a:br>
              <a:rPr lang="lt-LT" altLang="lt-LT" sz="2000"/>
            </a:br>
            <a:r>
              <a:rPr lang="lt-LT" altLang="lt-LT" sz="2000"/>
              <a:t>Specialybe: Inform</a:t>
            </a:r>
            <a:r>
              <a:rPr lang="en-US" altLang="lt-LT" sz="2000"/>
              <a:t>atika</a:t>
            </a:r>
            <a:r>
              <a:rPr lang="lt-LT" altLang="lt-LT" sz="2000"/>
              <a:t> </a:t>
            </a:r>
            <a:endParaRPr lang="en-GB" altLang="lt-LT" sz="2000"/>
          </a:p>
        </p:txBody>
      </p:sp>
      <p:sp>
        <p:nvSpPr>
          <p:cNvPr id="10254" name="Text Box 15"/>
          <p:cNvSpPr txBox="1">
            <a:spLocks noChangeArrowheads="1"/>
          </p:cNvSpPr>
          <p:nvPr/>
        </p:nvSpPr>
        <p:spPr bwMode="auto">
          <a:xfrm>
            <a:off x="5410200" y="5562600"/>
            <a:ext cx="2667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a:t>Registruojasi ( )</a:t>
            </a:r>
            <a:br>
              <a:rPr lang="lt-LT" altLang="lt-LT" sz="2000"/>
            </a:br>
            <a:r>
              <a:rPr lang="lt-LT" altLang="lt-LT" sz="2000"/>
              <a:t>Lanko_pask ( )</a:t>
            </a:r>
            <a:br>
              <a:rPr lang="lt-LT" altLang="lt-LT" sz="2000"/>
            </a:br>
            <a:r>
              <a:rPr lang="lt-LT" altLang="lt-LT" sz="2000"/>
              <a:t>Atsiskaito ( )</a:t>
            </a:r>
            <a:endParaRPr lang="en-GB" altLang="lt-LT" sz="2000"/>
          </a:p>
        </p:txBody>
      </p:sp>
      <p:sp>
        <p:nvSpPr>
          <p:cNvPr id="10255" name="Line 16"/>
          <p:cNvSpPr>
            <a:spLocks noChangeShapeType="1"/>
          </p:cNvSpPr>
          <p:nvPr/>
        </p:nvSpPr>
        <p:spPr bwMode="auto">
          <a:xfrm>
            <a:off x="1600200" y="5486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0256" name="Line 17"/>
          <p:cNvSpPr>
            <a:spLocks noChangeShapeType="1"/>
          </p:cNvSpPr>
          <p:nvPr/>
        </p:nvSpPr>
        <p:spPr bwMode="auto">
          <a:xfrm>
            <a:off x="5257800" y="5486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0257" name="Line 18"/>
          <p:cNvSpPr>
            <a:spLocks noChangeShapeType="1"/>
          </p:cNvSpPr>
          <p:nvPr/>
        </p:nvSpPr>
        <p:spPr bwMode="auto">
          <a:xfrm>
            <a:off x="5257800" y="4038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00200" y="990600"/>
            <a:ext cx="7086600" cy="838200"/>
          </a:xfrm>
        </p:spPr>
        <p:txBody>
          <a:bodyPr/>
          <a:lstStyle/>
          <a:p>
            <a:pPr eaLnBrk="1" hangingPunct="1"/>
            <a:r>
              <a:rPr lang="lt-LT" altLang="lt-LT"/>
              <a:t>OMT metodologija</a:t>
            </a:r>
            <a:endParaRPr lang="en-GB" altLang="lt-LT"/>
          </a:p>
        </p:txBody>
      </p:sp>
      <p:sp>
        <p:nvSpPr>
          <p:cNvPr id="11267" name="Line 3"/>
          <p:cNvSpPr>
            <a:spLocks noChangeShapeType="1"/>
          </p:cNvSpPr>
          <p:nvPr/>
        </p:nvSpPr>
        <p:spPr bwMode="auto">
          <a:xfrm>
            <a:off x="4648200" y="4800600"/>
            <a:ext cx="3048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t-LT"/>
          </a:p>
        </p:txBody>
      </p:sp>
      <p:sp>
        <p:nvSpPr>
          <p:cNvPr id="11268" name="Line 4"/>
          <p:cNvSpPr>
            <a:spLocks noChangeShapeType="1"/>
          </p:cNvSpPr>
          <p:nvPr/>
        </p:nvSpPr>
        <p:spPr bwMode="auto">
          <a:xfrm flipV="1">
            <a:off x="4648200" y="2590800"/>
            <a:ext cx="0" cy="2209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t-LT"/>
          </a:p>
        </p:txBody>
      </p:sp>
      <p:sp>
        <p:nvSpPr>
          <p:cNvPr id="11269" name="Line 5"/>
          <p:cNvSpPr>
            <a:spLocks noChangeShapeType="1"/>
          </p:cNvSpPr>
          <p:nvPr/>
        </p:nvSpPr>
        <p:spPr bwMode="auto">
          <a:xfrm flipH="1">
            <a:off x="1905000" y="4800600"/>
            <a:ext cx="27432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t-LT"/>
          </a:p>
        </p:txBody>
      </p:sp>
      <p:sp>
        <p:nvSpPr>
          <p:cNvPr id="11270" name="Rectangle 6"/>
          <p:cNvSpPr>
            <a:spLocks noChangeArrowheads="1"/>
          </p:cNvSpPr>
          <p:nvPr/>
        </p:nvSpPr>
        <p:spPr bwMode="auto">
          <a:xfrm>
            <a:off x="3886200" y="3657600"/>
            <a:ext cx="1143000" cy="914400"/>
          </a:xfrm>
          <a:prstGeom prst="rect">
            <a:avLst/>
          </a:prstGeom>
          <a:solidFill>
            <a:schemeClr val="bg2"/>
          </a:solidFill>
          <a:ln w="9525">
            <a:miter lim="800000"/>
            <a:headEnd/>
            <a:tailEnd/>
          </a:ln>
          <a:scene3d>
            <a:camera prst="legacyObliqueTopRight">
              <a:rot lat="0" lon="1799999" rev="0"/>
            </a:camera>
            <a:lightRig rig="legacyFlat4" dir="t"/>
          </a:scene3d>
          <a:sp3d extrusionH="430200" prstMaterial="legacyMatte">
            <a:bevelT w="13500" h="13500" prst="angle"/>
            <a:bevelB w="13500" h="13500" prst="angle"/>
            <a:extrusionClr>
              <a:schemeClr val="bg2"/>
            </a:extrusionClr>
            <a:contourClr>
              <a:schemeClr val="bg2"/>
            </a:contourClr>
          </a:sp3d>
        </p:spPr>
        <p:txBody>
          <a:bodyPr wrap="none" anchor="ctr">
            <a:flatTx/>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endParaRPr lang="en-US" altLang="lt-LT"/>
          </a:p>
        </p:txBody>
      </p:sp>
      <p:sp>
        <p:nvSpPr>
          <p:cNvPr id="33799" name="Text Box 7"/>
          <p:cNvSpPr txBox="1">
            <a:spLocks noChangeArrowheads="1"/>
          </p:cNvSpPr>
          <p:nvPr/>
        </p:nvSpPr>
        <p:spPr bwMode="auto">
          <a:xfrm>
            <a:off x="0" y="3962400"/>
            <a:ext cx="3352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b="1" u="sng"/>
              <a:t>Dinaminis modelis</a:t>
            </a:r>
            <a:r>
              <a:rPr lang="lt-LT" altLang="lt-LT" sz="2000" u="sng"/>
              <a:t> (kada keičiasi)</a:t>
            </a:r>
            <a:r>
              <a:rPr lang="lt-LT" altLang="lt-LT" sz="1800"/>
              <a:t> aprašo objektų interakcijos. Būsenų diagrama vaizduoja sistemos </a:t>
            </a:r>
            <a:r>
              <a:rPr lang="lt-LT" altLang="lt-LT" sz="1800" i="1"/>
              <a:t>būsenų</a:t>
            </a:r>
            <a:r>
              <a:rPr lang="lt-LT" altLang="lt-LT" sz="1800"/>
              <a:t> </a:t>
            </a:r>
            <a:r>
              <a:rPr lang="lt-LT" altLang="lt-LT" sz="1800" i="1"/>
              <a:t>pasikeitimą laike</a:t>
            </a:r>
            <a:r>
              <a:rPr lang="lt-LT" altLang="lt-LT" sz="1800"/>
              <a:t> priklausomai nuo </a:t>
            </a:r>
            <a:r>
              <a:rPr lang="lt-LT" altLang="lt-LT" sz="1800" i="1"/>
              <a:t>įvykių</a:t>
            </a:r>
            <a:endParaRPr lang="en-GB" altLang="lt-LT" sz="1800" i="1"/>
          </a:p>
        </p:txBody>
      </p:sp>
      <p:sp>
        <p:nvSpPr>
          <p:cNvPr id="33800" name="Text Box 8"/>
          <p:cNvSpPr txBox="1">
            <a:spLocks noChangeArrowheads="1"/>
          </p:cNvSpPr>
          <p:nvPr/>
        </p:nvSpPr>
        <p:spPr bwMode="auto">
          <a:xfrm>
            <a:off x="5943600" y="3276600"/>
            <a:ext cx="266700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b="1" u="sng"/>
              <a:t>Funkcinis modelis</a:t>
            </a:r>
            <a:r>
              <a:rPr lang="lt-LT" altLang="lt-LT" sz="2000" u="sng"/>
              <a:t> (kaip keičiasi)</a:t>
            </a:r>
            <a:r>
              <a:rPr lang="lt-LT" altLang="lt-LT" sz="1800"/>
              <a:t> </a:t>
            </a:r>
            <a:br>
              <a:rPr lang="lt-LT" altLang="lt-LT" sz="1800"/>
            </a:br>
            <a:r>
              <a:rPr lang="lt-LT" altLang="lt-LT" sz="1800"/>
              <a:t>aprašo duomenų transformacijos sistemoje. </a:t>
            </a:r>
          </a:p>
          <a:p>
            <a:pPr eaLnBrk="1" hangingPunct="1"/>
            <a:r>
              <a:rPr lang="lt-LT" altLang="lt-LT" sz="1800"/>
              <a:t>Duomenų srautų diagrama - tai grafas, kurio mazgai – procesai, o ryšiai – duomenų srautai tarp jų.</a:t>
            </a:r>
            <a:endParaRPr lang="en-GB" altLang="lt-LT" sz="1800" i="1"/>
          </a:p>
        </p:txBody>
      </p:sp>
      <p:sp>
        <p:nvSpPr>
          <p:cNvPr id="33801" name="Text Box 9"/>
          <p:cNvSpPr txBox="1">
            <a:spLocks noChangeArrowheads="1"/>
          </p:cNvSpPr>
          <p:nvPr/>
        </p:nvSpPr>
        <p:spPr bwMode="auto">
          <a:xfrm>
            <a:off x="1219200" y="1981200"/>
            <a:ext cx="419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400">
                <a:solidFill>
                  <a:schemeClr val="tx1"/>
                </a:solidFill>
                <a:latin typeface="Arial" panose="020B0604020202020204" pitchFamily="34" charset="0"/>
              </a:defRPr>
            </a:lvl1pPr>
            <a:lvl2pPr marL="742950" indent="-285750">
              <a:spcBef>
                <a:spcPct val="50000"/>
              </a:spcBef>
              <a:defRPr sz="2400">
                <a:solidFill>
                  <a:schemeClr val="tx1"/>
                </a:solidFill>
                <a:latin typeface="Arial" panose="020B0604020202020204" pitchFamily="34" charset="0"/>
              </a:defRPr>
            </a:lvl2pPr>
            <a:lvl3pPr marL="1143000" indent="-228600">
              <a:spcBef>
                <a:spcPct val="50000"/>
              </a:spcBef>
              <a:defRPr sz="2400">
                <a:solidFill>
                  <a:schemeClr val="tx1"/>
                </a:solidFill>
                <a:latin typeface="Arial" panose="020B0604020202020204" pitchFamily="34" charset="0"/>
              </a:defRPr>
            </a:lvl3pPr>
            <a:lvl4pPr marL="1600200" indent="-228600">
              <a:spcBef>
                <a:spcPct val="50000"/>
              </a:spcBef>
              <a:defRPr sz="2400">
                <a:solidFill>
                  <a:schemeClr val="tx1"/>
                </a:solidFill>
                <a:latin typeface="Arial" panose="020B0604020202020204" pitchFamily="34" charset="0"/>
              </a:defRPr>
            </a:lvl4pPr>
            <a:lvl5pPr marL="2057400" indent="-228600">
              <a:spcBef>
                <a:spcPct val="50000"/>
              </a:spcBef>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eaLnBrk="1" hangingPunct="1"/>
            <a:r>
              <a:rPr lang="lt-LT" altLang="lt-LT" sz="2000" b="1" u="sng"/>
              <a:t>Objektinis modelis</a:t>
            </a:r>
            <a:r>
              <a:rPr lang="lt-LT" altLang="lt-LT" sz="2000" u="sng"/>
              <a:t> (kas keičiasi)</a:t>
            </a:r>
            <a:r>
              <a:rPr lang="lt-LT" altLang="lt-LT" sz="1800"/>
              <a:t> aprašo statinę sistemos objektų struktūrą ir santykius tarp jų.</a:t>
            </a:r>
            <a:endParaRPr lang="en-GB" altLang="lt-LT" sz="18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 calcmode="lin" valueType="num">
                                      <p:cBhvr additive="base">
                                        <p:cTn id="7" dur="500" fill="hold"/>
                                        <p:tgtEl>
                                          <p:spTgt spid="33801"/>
                                        </p:tgtEl>
                                        <p:attrNameLst>
                                          <p:attrName>ppt_x</p:attrName>
                                        </p:attrNameLst>
                                      </p:cBhvr>
                                      <p:tavLst>
                                        <p:tav tm="0">
                                          <p:val>
                                            <p:strVal val="1+#ppt_w/2"/>
                                          </p:val>
                                        </p:tav>
                                        <p:tav tm="100000">
                                          <p:val>
                                            <p:strVal val="#ppt_x"/>
                                          </p:val>
                                        </p:tav>
                                      </p:tavLst>
                                    </p:anim>
                                    <p:anim calcmode="lin" valueType="num">
                                      <p:cBhvr additive="base">
                                        <p:cTn id="8" dur="500" fill="hold"/>
                                        <p:tgtEl>
                                          <p:spTgt spid="3380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801"/>
                                        </p:tgtEl>
                                        <p:attrNameLst>
                                          <p:attrName>ppt_c</p:attrName>
                                        </p:attrNameLst>
                                      </p:cBhvr>
                                      <p:to>
                                        <a:srgbClr val="FFCC00"/>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800"/>
                                        </p:tgtEl>
                                        <p:attrNameLst>
                                          <p:attrName>style.visibility</p:attrName>
                                        </p:attrNameLst>
                                      </p:cBhvr>
                                      <p:to>
                                        <p:strVal val="visible"/>
                                      </p:to>
                                    </p:set>
                                    <p:anim calcmode="lin" valueType="num">
                                      <p:cBhvr additive="base">
                                        <p:cTn id="13" dur="500" fill="hold"/>
                                        <p:tgtEl>
                                          <p:spTgt spid="33800"/>
                                        </p:tgtEl>
                                        <p:attrNameLst>
                                          <p:attrName>ppt_x</p:attrName>
                                        </p:attrNameLst>
                                      </p:cBhvr>
                                      <p:tavLst>
                                        <p:tav tm="0">
                                          <p:val>
                                            <p:strVal val="1+#ppt_w/2"/>
                                          </p:val>
                                        </p:tav>
                                        <p:tav tm="100000">
                                          <p:val>
                                            <p:strVal val="#ppt_x"/>
                                          </p:val>
                                        </p:tav>
                                      </p:tavLst>
                                    </p:anim>
                                    <p:anim calcmode="lin" valueType="num">
                                      <p:cBhvr additive="base">
                                        <p:cTn id="14" dur="500" fill="hold"/>
                                        <p:tgtEl>
                                          <p:spTgt spid="3380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800"/>
                                        </p:tgtEl>
                                        <p:attrNameLst>
                                          <p:attrName>ppt_c</p:attrName>
                                        </p:attrNameLst>
                                      </p:cBhvr>
                                      <p:to>
                                        <a:srgbClr val="FFCC00"/>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799"/>
                                        </p:tgtEl>
                                        <p:attrNameLst>
                                          <p:attrName>style.visibility</p:attrName>
                                        </p:attrNameLst>
                                      </p:cBhvr>
                                      <p:to>
                                        <p:strVal val="visible"/>
                                      </p:to>
                                    </p:set>
                                    <p:anim calcmode="lin" valueType="num">
                                      <p:cBhvr additive="base">
                                        <p:cTn id="19" dur="500" fill="hold"/>
                                        <p:tgtEl>
                                          <p:spTgt spid="33799"/>
                                        </p:tgtEl>
                                        <p:attrNameLst>
                                          <p:attrName>ppt_x</p:attrName>
                                        </p:attrNameLst>
                                      </p:cBhvr>
                                      <p:tavLst>
                                        <p:tav tm="0">
                                          <p:val>
                                            <p:strVal val="1+#ppt_w/2"/>
                                          </p:val>
                                        </p:tav>
                                        <p:tav tm="100000">
                                          <p:val>
                                            <p:strVal val="#ppt_x"/>
                                          </p:val>
                                        </p:tav>
                                      </p:tavLst>
                                    </p:anim>
                                    <p:anim calcmode="lin" valueType="num">
                                      <p:cBhvr additive="base">
                                        <p:cTn id="20" dur="500" fill="hold"/>
                                        <p:tgtEl>
                                          <p:spTgt spid="3379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9"/>
                                        </p:tgtEl>
                                        <p:attrNameLst>
                                          <p:attrName>ppt_c</p:attrName>
                                        </p:attrNameLst>
                                      </p:cBhvr>
                                      <p:to>
                                        <a:srgbClr val="FFCC00"/>
                                      </p:to>
                                    </p:animClr>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utoUpdateAnimBg="0"/>
      <p:bldP spid="33800" grpId="0" autoUpdateAnimBg="0"/>
      <p:bldP spid="3380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87463" y="-76200"/>
            <a:ext cx="7848600" cy="838200"/>
          </a:xfrm>
        </p:spPr>
        <p:txBody>
          <a:bodyPr/>
          <a:lstStyle/>
          <a:p>
            <a:pPr eaLnBrk="1" hangingPunct="1"/>
            <a:r>
              <a:rPr lang="lt-LT" altLang="lt-LT"/>
              <a:t>O</a:t>
            </a:r>
            <a:r>
              <a:rPr lang="en-US" altLang="lt-LT"/>
              <a:t>bjekt</a:t>
            </a:r>
            <a:r>
              <a:rPr lang="lt-LT" altLang="lt-LT"/>
              <a:t>inis modeliavimas (UML).</a:t>
            </a:r>
            <a:endParaRPr lang="en-GB" altLang="lt-LT"/>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62000"/>
            <a:ext cx="60483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983663" cy="570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Recommending A Strategy">
  <a:themeElements>
    <a:clrScheme name="Recommending A Strategy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Recommending A Strategy">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Recommending A Strategy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Recommending A Strategy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Recommending A Strategy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commending A Strategy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Recommending A Strategy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Recommending A Strategy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Recommending A Strategy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Recommending A Strategy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Office\Templates\1033\Recommending A Strategy.pot</Template>
  <TotalTime>546</TotalTime>
  <Words>727</Words>
  <Application>Microsoft Office PowerPoint</Application>
  <PresentationFormat>On-screen Show (4:3)</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Times New Roman</vt:lpstr>
      <vt:lpstr>Wingdings</vt:lpstr>
      <vt:lpstr>Recommending A Strategy</vt:lpstr>
      <vt:lpstr>Objektinis  Modeliavimas ir Projektavimas.</vt:lpstr>
      <vt:lpstr>OBJEKTŲ SAVYBĖS.  </vt:lpstr>
      <vt:lpstr>Objektų savybės:  Identiškumas ir klasifikacija.</vt:lpstr>
      <vt:lpstr>Objektų savybės:  Identiškumas ir klasifikacija.</vt:lpstr>
      <vt:lpstr>Objektų savybės:  Polimorfizmas.</vt:lpstr>
      <vt:lpstr>Objektų savybės:  Paveldėjimas.</vt:lpstr>
      <vt:lpstr>Objekto ir klasės pavyzdys.</vt:lpstr>
      <vt:lpstr>OMT metodologija</vt:lpstr>
      <vt:lpstr>Objektinis modeliavimas (UML).</vt:lpstr>
      <vt:lpstr>Objektinio modeliavimo akcentai.</vt:lpstr>
      <vt:lpstr>Uždaviniai 1.</vt:lpstr>
      <vt:lpstr>Uždaviniai 1.</vt:lpstr>
      <vt:lpstr>Objektinis modeliavimas Klasių ir objektų diagramos (UML, OMT)</vt:lpstr>
      <vt:lpstr>Ryšiai ir asociacijos</vt:lpstr>
    </vt:vector>
  </TitlesOfParts>
  <Company>Vaidaugų 7-26, Klaipėda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Objektinis Modeliavimas ir Projektavimas</dc:title>
  <dc:creator>Vitalijus Denisovas</dc:creator>
  <cp:keywords>Objektinis požiūris</cp:keywords>
  <cp:lastModifiedBy>Destytojas</cp:lastModifiedBy>
  <cp:revision>47</cp:revision>
  <cp:lastPrinted>1601-01-01T00:00:00Z</cp:lastPrinted>
  <dcterms:created xsi:type="dcterms:W3CDTF">2000-05-14T17:59:31Z</dcterms:created>
  <dcterms:modified xsi:type="dcterms:W3CDTF">2021-11-29T18:01:15Z</dcterms:modified>
</cp:coreProperties>
</file>