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82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6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026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721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494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4841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7777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1903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274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5834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904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94FF-76ED-4E47-9DBA-0B365BED84F9}" type="datetimeFigureOut">
              <a:rPr lang="lt-LT" smtClean="0"/>
              <a:t>2019-03-14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3845-5B80-4224-86F4-8C134A6B668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6544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Laboratorinio darbo švarraštis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8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50012"/>
            <a:ext cx="10515600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lt-LT" sz="4800" b="1" dirty="0">
                <a:latin typeface="Times New Roman" pitchFamily="18" charset="0"/>
                <a:cs typeface="Times New Roman" pitchFamily="18" charset="0"/>
              </a:rPr>
              <a:t>Laboratorinio darbo </a:t>
            </a:r>
            <a:r>
              <a:rPr lang="lt-LT" sz="4800" b="1" dirty="0" smtClean="0">
                <a:latin typeface="Times New Roman" pitchFamily="18" charset="0"/>
                <a:cs typeface="Times New Roman" pitchFamily="18" charset="0"/>
              </a:rPr>
              <a:t>švarraštį sudaro šios dalys:</a:t>
            </a:r>
            <a:endParaRPr lang="lt-LT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urinio vietos rezervavimo ženklas 1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Laboratorinio darbo Nr.</a:t>
            </a:r>
          </a:p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Laboratorinio darbo pavadinimas</a:t>
            </a:r>
          </a:p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tikslas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t-L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yra suformuluotas darbo aprašyme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priemonės</a:t>
            </a:r>
          </a:p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Teorinė eksperimento dalis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t-L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apimtis- apie 1 spausdintą psl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rezultatai</a:t>
            </a:r>
          </a:p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Išvados</a:t>
            </a:r>
          </a:p>
          <a:p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310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012" y="724244"/>
            <a:ext cx="9761967" cy="2014838"/>
          </a:xfrm>
        </p:spPr>
        <p:txBody>
          <a:bodyPr/>
          <a:lstStyle/>
          <a:p>
            <a:pPr algn="ctr" eaLnBrk="1" hangingPunct="1"/>
            <a:r>
              <a:rPr lang="lt-LT" alt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Laboratorinis darbas Nr. M-1</a:t>
            </a:r>
            <a:br>
              <a:rPr lang="lt-LT" alt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lt-LT" altLang="lt-L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INERCIJOS MOMENTO NUSTATYMAS IŠ KŪNO PARAMETRŲ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78012" y="2739082"/>
            <a:ext cx="10008972" cy="411891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lt-LT" alt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TIKSLAS:</a:t>
            </a:r>
          </a:p>
          <a:p>
            <a:pPr marL="457200" lvl="1" indent="0">
              <a:buNone/>
            </a:pP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Apskaičiuoti ......</a:t>
            </a:r>
          </a:p>
          <a:p>
            <a:pPr marL="457200" lvl="1" indent="0">
              <a:buNone/>
            </a:pP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Apskaičiuoti.....</a:t>
            </a:r>
          </a:p>
          <a:p>
            <a:pPr marL="457200" lvl="1" indent="0">
              <a:buNone/>
            </a:pP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Apskaičiuoti......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PRIEMONĖS: </a:t>
            </a:r>
            <a:r>
              <a:rPr lang="lt-LT" altLang="lt-L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tiriamasis žiedas, ....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TEORINĖ EKSPERIMENTO DALIS</a:t>
            </a:r>
            <a:r>
              <a:rPr lang="lt-LT" altLang="lt-L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lt-LT" altLang="lt-LT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apimtis- apie 1 spausdintą psl</a:t>
            </a:r>
            <a:r>
              <a:rPr lang="lt-LT" altLang="lt-L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lt-LT" alt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REZULTATAI</a:t>
            </a:r>
          </a:p>
          <a:p>
            <a:pPr lvl="1"/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Lentelės ir skaičiavimai (</a:t>
            </a:r>
            <a:r>
              <a:rPr lang="lt-LT" altLang="lt-LT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 komentarais</a:t>
            </a: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išorinio ir vidinio žiedo skersmens.</a:t>
            </a:r>
          </a:p>
          <a:p>
            <a:pPr lvl="1"/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Skaičiavimai žiedo inercijos momento simetrijos ašies atžvilgiu, bei jo paklaidos.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IŠVADOS</a:t>
            </a:r>
            <a:endParaRPr lang="lt-LT" altLang="lt-L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6227" y="35491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Pavyzdys 1</a:t>
            </a:r>
            <a:endParaRPr lang="lt-LT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3783" y="354912"/>
            <a:ext cx="374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Studento atlikusio darbą</a:t>
            </a:r>
          </a:p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vardas, pavardė; grupė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012" y="724244"/>
            <a:ext cx="9761967" cy="2014838"/>
          </a:xfrm>
        </p:spPr>
        <p:txBody>
          <a:bodyPr/>
          <a:lstStyle/>
          <a:p>
            <a:pPr algn="ctr"/>
            <a:r>
              <a:rPr lang="lt-LT" alt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Laboratorinis darbas Nr. </a:t>
            </a: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E-4</a:t>
            </a:r>
            <a:r>
              <a:rPr lang="lt-LT" alt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lt-LT" alt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LAIDININKŲ SAVITOSIOS VARŽOS NUSTATYMAS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78012" y="2556202"/>
            <a:ext cx="10008972" cy="411891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lt-LT" alt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TIKSLAS:</a:t>
            </a:r>
          </a:p>
          <a:p>
            <a:pPr marL="457200" lvl="1" indent="0">
              <a:buNone/>
            </a:pP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lt-LT" alt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Susipažinti su nuolatinės srovės dėsniais</a:t>
            </a:r>
            <a:r>
              <a:rPr lang="lt-LT" alt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</a:p>
          <a:p>
            <a:pPr marL="457200" lvl="1" indent="0">
              <a:buNone/>
            </a:pP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Nustatyti tiriamų laidininkų varžas </a:t>
            </a: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</a:t>
            </a:r>
          </a:p>
          <a:p>
            <a:pPr marL="457200" lvl="1" indent="0">
              <a:buNone/>
            </a:pP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Apskaičiuoti matavimų paklaidas </a:t>
            </a:r>
            <a:r>
              <a:rPr lang="lt-LT" alt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</a:p>
          <a:p>
            <a:r>
              <a:rPr lang="lt-LT" altLang="lt-L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DARBO PRIEMONĖS</a:t>
            </a:r>
            <a:r>
              <a:rPr lang="lt-LT" alt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lt-L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tiriami laidininkai </a:t>
            </a:r>
            <a:r>
              <a:rPr lang="lt-LT" altLang="lt-L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....</a:t>
            </a:r>
          </a:p>
          <a:p>
            <a:r>
              <a:rPr 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TEORINĖ EKSPERIMENTO DALIS </a:t>
            </a:r>
            <a:r>
              <a:rPr lang="lt-L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t-LT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apimtis- apie 1 spausdintą psl</a:t>
            </a:r>
            <a:r>
              <a:rPr lang="lt-L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  <a:endParaRPr lang="lt-LT" altLang="lt-LT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lt-LT" alt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REZULTATAI</a:t>
            </a:r>
          </a:p>
          <a:p>
            <a:pPr lvl="1"/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Lentelės ir skaičiavimai (</a:t>
            </a:r>
            <a:r>
              <a:rPr lang="lt-LT" altLang="lt-LT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 komentarais</a:t>
            </a:r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laidininkų varžų bei metalo savitosios varžos.</a:t>
            </a:r>
          </a:p>
          <a:p>
            <a:pPr lvl="1"/>
            <a:r>
              <a:rPr lang="lt-LT" altLang="lt-L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Skaičiavimai savitosios varžos paklaidos.</a:t>
            </a:r>
          </a:p>
          <a:p>
            <a:pPr eaLnBrk="1" hangingPunct="1">
              <a:lnSpc>
                <a:spcPct val="90000"/>
              </a:lnSpc>
            </a:pPr>
            <a:r>
              <a:rPr lang="lt-LT" alt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IŠVADOS</a:t>
            </a:r>
            <a:endParaRPr lang="lt-LT" altLang="lt-L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6227" y="35491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Pavyzdys 2</a:t>
            </a:r>
            <a:endParaRPr lang="lt-LT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3783" y="354912"/>
            <a:ext cx="374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Studento atlikusio darbą</a:t>
            </a:r>
          </a:p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vardas, pavardė; grupė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638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714375"/>
            <a:ext cx="8229600" cy="1066800"/>
          </a:xfrm>
        </p:spPr>
        <p:txBody>
          <a:bodyPr/>
          <a:lstStyle/>
          <a:p>
            <a:pPr eaLnBrk="1" hangingPunct="1"/>
            <a:r>
              <a:rPr lang="lt-LT" altLang="lt-LT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rezultatai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38314" y="1785939"/>
            <a:ext cx="8785225" cy="4924425"/>
          </a:xfrm>
        </p:spPr>
        <p:txBody>
          <a:bodyPr/>
          <a:lstStyle/>
          <a:p>
            <a:pPr eaLnBrk="1" hangingPunct="1"/>
            <a:r>
              <a:rPr lang="lt-LT" altLang="lt-LT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Sutvarkytos lentelės.</a:t>
            </a:r>
          </a:p>
          <a:p>
            <a:pPr eaLnBrk="1" hangingPunct="1"/>
            <a:r>
              <a:rPr lang="lt-LT" altLang="lt-LT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 komentarais pateikti rezultatų ir jų paklaidų skaičiavimai.</a:t>
            </a:r>
          </a:p>
          <a:p>
            <a:pPr eaLnBrk="1" hangingPunct="1"/>
            <a:r>
              <a:rPr lang="lt-LT" altLang="lt-LT" sz="4000">
                <a:latin typeface="Times New Roman" panose="02020603050405020304" pitchFamily="18" charset="0"/>
                <a:cs typeface="Times New Roman" panose="02020603050405020304" pitchFamily="18" charset="0"/>
              </a:rPr>
              <a:t>Milimetriniame popieriuje (arba kompiuteriu) nubrėžti grafikai.</a:t>
            </a:r>
          </a:p>
          <a:p>
            <a:pPr eaLnBrk="1" hangingPunct="1"/>
            <a:r>
              <a:rPr lang="lt-LT" altLang="lt-LT" sz="4000">
                <a:latin typeface="Times New Roman" panose="02020603050405020304" pitchFamily="18" charset="0"/>
                <a:cs typeface="Times New Roman" panose="02020603050405020304" pitchFamily="18" charset="0"/>
              </a:rPr>
              <a:t>Taisyklingai užrašytas ieškomasis rezultatas (SI sistemoje).</a:t>
            </a:r>
          </a:p>
        </p:txBody>
      </p:sp>
    </p:spTree>
    <p:extLst>
      <p:ext uri="{BB962C8B-B14F-4D97-AF65-F5344CB8AC3E}">
        <p14:creationId xmlns:p14="http://schemas.microsoft.com/office/powerpoint/2010/main" val="3690391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226</Words>
  <Application>Microsoft Office PowerPoint</Application>
  <PresentationFormat>Plačiaekranė</PresentationFormat>
  <Paragraphs>41</Paragraphs>
  <Slides>5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„Office“ tema</vt:lpstr>
      <vt:lpstr>Laboratorinio darbo švarraštis</vt:lpstr>
      <vt:lpstr>Laboratorinio darbo švarraštį sudaro šios dalys:</vt:lpstr>
      <vt:lpstr>Laboratorinis darbas Nr. M-1 INERCIJOS MOMENTO NUSTATYMAS IŠ KŪNO PARAMETRŲ</vt:lpstr>
      <vt:lpstr>Laboratorinis darbas Nr. E-4 LAIDININKŲ SAVITOSIOS VARŽOS NUSTATYMAS</vt:lpstr>
      <vt:lpstr>Darbo rezultatai</vt:lpstr>
    </vt:vector>
  </TitlesOfParts>
  <Company>Namai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Laboratorinio darbo švarraštis</dc:title>
  <dc:creator>Violeta Bulbenkiene</dc:creator>
  <cp:lastModifiedBy>Violeta Bulbenkiene</cp:lastModifiedBy>
  <cp:revision>9</cp:revision>
  <dcterms:created xsi:type="dcterms:W3CDTF">2016-01-21T15:27:03Z</dcterms:created>
  <dcterms:modified xsi:type="dcterms:W3CDTF">2019-03-14T16:11:25Z</dcterms:modified>
</cp:coreProperties>
</file>