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42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99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15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89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93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82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38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319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56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3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8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42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29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3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72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5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80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BAE11F-E3F7-435A-9C17-770CCD553E56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E797-6416-4F6C-A454-52B8D3CC2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885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481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Edgardo Abraham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155371"/>
            <a:ext cx="9144000" cy="4506685"/>
          </a:xfrm>
        </p:spPr>
        <p:txBody>
          <a:bodyPr>
            <a:normAutofit/>
          </a:bodyPr>
          <a:lstStyle/>
          <a:p>
            <a:pPr algn="l"/>
            <a:r>
              <a:rPr lang="es-MX" b="1" dirty="0" smtClean="0">
                <a:solidFill>
                  <a:schemeClr val="tx1"/>
                </a:solidFill>
              </a:rPr>
              <a:t>+Me gusta el deporte como futbol, voleibol, natación.</a:t>
            </a:r>
          </a:p>
          <a:p>
            <a:pPr algn="l"/>
            <a:r>
              <a:rPr lang="es-MX" b="1" dirty="0" smtClean="0">
                <a:solidFill>
                  <a:schemeClr val="tx1"/>
                </a:solidFill>
              </a:rPr>
              <a:t>+Nací el 21/08/09</a:t>
            </a:r>
          </a:p>
          <a:p>
            <a:pPr algn="l"/>
            <a:r>
              <a:rPr lang="es-MX" b="1" dirty="0" smtClean="0">
                <a:solidFill>
                  <a:schemeClr val="tx1"/>
                </a:solidFill>
              </a:rPr>
              <a:t>+Mi comida favorita es el sushi y la comida de mi mamá</a:t>
            </a:r>
          </a:p>
          <a:p>
            <a:pPr algn="l"/>
            <a:r>
              <a:rPr lang="es-MX" b="1" dirty="0" smtClean="0">
                <a:solidFill>
                  <a:schemeClr val="tx1"/>
                </a:solidFill>
              </a:rPr>
              <a:t>+Mi color favorito es el blanco y el negro</a:t>
            </a:r>
          </a:p>
          <a:p>
            <a:pPr algn="l"/>
            <a:r>
              <a:rPr lang="es-MX" b="1" dirty="0" smtClean="0">
                <a:solidFill>
                  <a:schemeClr val="tx1"/>
                </a:solidFill>
              </a:rPr>
              <a:t>+Mi lugar favorito para ir de viaje es a donde sea pero que este mi familia</a:t>
            </a:r>
          </a:p>
          <a:p>
            <a:pPr algn="l"/>
            <a:r>
              <a:rPr lang="es-MX" b="1" dirty="0" smtClean="0">
                <a:solidFill>
                  <a:schemeClr val="tx1"/>
                </a:solidFill>
              </a:rPr>
              <a:t>+Mi carro favorito o marca es el Mustang 5.0, BMW, Ford, </a:t>
            </a:r>
            <a:r>
              <a:rPr lang="es-MX" b="1" dirty="0" err="1" smtClean="0">
                <a:solidFill>
                  <a:schemeClr val="tx1"/>
                </a:solidFill>
              </a:rPr>
              <a:t>Chevrolet,etc</a:t>
            </a:r>
            <a:r>
              <a:rPr lang="es-MX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s-MX" b="1" dirty="0" smtClean="0">
                <a:solidFill>
                  <a:schemeClr val="tx1"/>
                </a:solidFill>
              </a:rPr>
              <a:t>+Mi juego favorito es el </a:t>
            </a:r>
            <a:r>
              <a:rPr lang="es-MX" b="1" dirty="0" err="1" smtClean="0">
                <a:solidFill>
                  <a:schemeClr val="tx1"/>
                </a:solidFill>
              </a:rPr>
              <a:t>Warzone</a:t>
            </a:r>
            <a:endParaRPr lang="es-MX" b="1" dirty="0" smtClean="0">
              <a:solidFill>
                <a:schemeClr val="tx1"/>
              </a:solidFill>
            </a:endParaRPr>
          </a:p>
          <a:p>
            <a:pPr algn="l"/>
            <a:r>
              <a:rPr lang="es-MX" dirty="0" smtClean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7141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83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Edgardo Abraham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Edgardo Abraham</dc:title>
  <dc:creator>PC-47</dc:creator>
  <cp:lastModifiedBy>PC-47</cp:lastModifiedBy>
  <cp:revision>1</cp:revision>
  <dcterms:created xsi:type="dcterms:W3CDTF">2025-03-21T00:14:04Z</dcterms:created>
  <dcterms:modified xsi:type="dcterms:W3CDTF">2025-03-21T00:15:17Z</dcterms:modified>
</cp:coreProperties>
</file>