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762BB4E-9109-4A56-B925-C29EE281C43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6C80936-FB49-4DED-A1E1-1E81AFB492C9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40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BB4E-9109-4A56-B925-C29EE281C43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0936-FB49-4DED-A1E1-1E81AFB492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411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BB4E-9109-4A56-B925-C29EE281C43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0936-FB49-4DED-A1E1-1E81AFB492C9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9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BB4E-9109-4A56-B925-C29EE281C43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0936-FB49-4DED-A1E1-1E81AFB492C9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17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BB4E-9109-4A56-B925-C29EE281C43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0936-FB49-4DED-A1E1-1E81AFB492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736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BB4E-9109-4A56-B925-C29EE281C43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0936-FB49-4DED-A1E1-1E81AFB492C9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098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BB4E-9109-4A56-B925-C29EE281C43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0936-FB49-4DED-A1E1-1E81AFB492C9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874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BB4E-9109-4A56-B925-C29EE281C43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0936-FB49-4DED-A1E1-1E81AFB492C9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214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BB4E-9109-4A56-B925-C29EE281C43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0936-FB49-4DED-A1E1-1E81AFB492C9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75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BB4E-9109-4A56-B925-C29EE281C43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0936-FB49-4DED-A1E1-1E81AFB492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483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BB4E-9109-4A56-B925-C29EE281C43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0936-FB49-4DED-A1E1-1E81AFB492C9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5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BB4E-9109-4A56-B925-C29EE281C43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0936-FB49-4DED-A1E1-1E81AFB492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435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BB4E-9109-4A56-B925-C29EE281C43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0936-FB49-4DED-A1E1-1E81AFB492C9}" type="slidenum">
              <a:rPr lang="es-MX" smtClean="0"/>
              <a:t>‹Nº›</a:t>
            </a:fld>
            <a:endParaRPr lang="es-MX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52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BB4E-9109-4A56-B925-C29EE281C43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0936-FB49-4DED-A1E1-1E81AFB492C9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82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BB4E-9109-4A56-B925-C29EE281C43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0936-FB49-4DED-A1E1-1E81AFB492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134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BB4E-9109-4A56-B925-C29EE281C43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0936-FB49-4DED-A1E1-1E81AFB492C9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35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BB4E-9109-4A56-B925-C29EE281C43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0936-FB49-4DED-A1E1-1E81AFB492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585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62BB4E-9109-4A56-B925-C29EE281C43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C80936-FB49-4DED-A1E1-1E81AFB492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13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56119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Mi nombre es: Edgardo Abraham </a:t>
            </a:r>
            <a:br>
              <a:rPr lang="es-MX" dirty="0" smtClean="0"/>
            </a:br>
            <a:r>
              <a:rPr lang="es-MX" dirty="0" smtClean="0"/>
              <a:t>Me gusta que me digan: Edgardo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6640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Cosas que me gusta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Me gusta el futbol, voleibol, natación y un poco de futbol americano</a:t>
            </a:r>
          </a:p>
          <a:p>
            <a:r>
              <a:rPr lang="es-MX" dirty="0" smtClean="0"/>
              <a:t>Me gusta jugar videojuegos en mi tiempo libre y escuchar podcast o música</a:t>
            </a:r>
          </a:p>
          <a:p>
            <a:r>
              <a:rPr lang="es-MX" dirty="0" smtClean="0"/>
              <a:t>Los videojuegos que me gustan jugar: Arena </a:t>
            </a:r>
            <a:r>
              <a:rPr lang="es-MX" dirty="0" err="1" smtClean="0"/>
              <a:t>Breakout</a:t>
            </a:r>
            <a:r>
              <a:rPr lang="es-MX" dirty="0" smtClean="0"/>
              <a:t>, </a:t>
            </a:r>
            <a:r>
              <a:rPr lang="es-MX" dirty="0" err="1" smtClean="0"/>
              <a:t>Cod</a:t>
            </a:r>
            <a:r>
              <a:rPr lang="es-MX" dirty="0" smtClean="0"/>
              <a:t> o </a:t>
            </a:r>
            <a:r>
              <a:rPr lang="es-MX" dirty="0" err="1" smtClean="0"/>
              <a:t>Wazone</a:t>
            </a:r>
            <a:r>
              <a:rPr lang="es-MX" dirty="0" smtClean="0"/>
              <a:t> y </a:t>
            </a:r>
            <a:r>
              <a:rPr lang="es-MX" dirty="0" err="1" smtClean="0"/>
              <a:t>aveces</a:t>
            </a:r>
            <a:r>
              <a:rPr lang="es-MX" dirty="0" smtClean="0"/>
              <a:t> </a:t>
            </a:r>
            <a:r>
              <a:rPr lang="es-MX" dirty="0" err="1" smtClean="0"/>
              <a:t>Fornite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19717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</TotalTime>
  <Words>53</Words>
  <Application>Microsoft Office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Garamond</vt:lpstr>
      <vt:lpstr>Orgánico</vt:lpstr>
      <vt:lpstr>Mi nombre es: Edgardo Abraham  Me gusta que me digan: Edgardo</vt:lpstr>
      <vt:lpstr>Cosas que me gusta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nombre es: Edgardo Abraham  Me gusta que me digan: Edgardo</dc:title>
  <dc:creator>CC1</dc:creator>
  <cp:lastModifiedBy>CC1</cp:lastModifiedBy>
  <cp:revision>2</cp:revision>
  <dcterms:created xsi:type="dcterms:W3CDTF">2025-02-19T00:05:02Z</dcterms:created>
  <dcterms:modified xsi:type="dcterms:W3CDTF">2025-02-19T00:11:00Z</dcterms:modified>
</cp:coreProperties>
</file>