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3" r:id="rId4"/>
    <p:sldId id="294" r:id="rId5"/>
    <p:sldId id="283" r:id="rId6"/>
    <p:sldId id="295" r:id="rId7"/>
    <p:sldId id="296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2" autoAdjust="0"/>
    <p:restoredTop sz="93416"/>
  </p:normalViewPr>
  <p:slideViewPr>
    <p:cSldViewPr snapToGrid="0">
      <p:cViewPr varScale="1">
        <p:scale>
          <a:sx n="114" d="100"/>
          <a:sy n="114" d="100"/>
        </p:scale>
        <p:origin x="13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330D-A7F7-1F4D-BC43-2DE54565CD61}" type="datetimeFigureOut">
              <a:rPr lang="es-ES_tradnl" smtClean="0"/>
              <a:t>19/6/18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237BF-4720-1940-B078-DA6FED18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1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19/06/18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19/06/18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19/06/18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8878" y="1670484"/>
            <a:ext cx="6524351" cy="1192238"/>
          </a:xfrm>
        </p:spPr>
        <p:txBody>
          <a:bodyPr/>
          <a:lstStyle/>
          <a:p>
            <a:r>
              <a:rPr lang="es-MX" sz="6000" dirty="0"/>
              <a:t>CAJAS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69636" y="4969565"/>
            <a:ext cx="4684542" cy="1704125"/>
          </a:xfrm>
        </p:spPr>
        <p:txBody>
          <a:bodyPr>
            <a:normAutofit/>
          </a:bodyPr>
          <a:lstStyle/>
          <a:p>
            <a:r>
              <a:rPr lang="es-MX" sz="3600" dirty="0"/>
              <a:t>Diseño Web Básico</a:t>
            </a:r>
          </a:p>
          <a:p>
            <a:endParaRPr lang="es-MX" sz="3200" dirty="0"/>
          </a:p>
          <a:p>
            <a:r>
              <a:rPr lang="es-MX" sz="3200" dirty="0"/>
              <a:t>19/07/18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335695" y="3498573"/>
            <a:ext cx="4814447" cy="993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3200" dirty="0"/>
              <a:t>Modelado y Posicionamiento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5047" y="430308"/>
            <a:ext cx="6884893" cy="4572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Modelo de Cajas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5047" y="1556795"/>
            <a:ext cx="7274859" cy="46154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altLang="en-US" sz="2800" b="1" dirty="0">
                <a:solidFill>
                  <a:schemeClr val="accent2"/>
                </a:solidFill>
              </a:rPr>
              <a:t>Estructura Básica: 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/>
              <a:t>Contenido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4">
                    <a:lumMod val="75000"/>
                  </a:schemeClr>
                </a:solidFill>
              </a:rPr>
              <a:t>Padding</a:t>
            </a:r>
            <a:r>
              <a:rPr lang="es-ES" sz="2800" b="1" dirty="0">
                <a:solidFill>
                  <a:schemeClr val="accent4">
                    <a:lumMod val="75000"/>
                  </a:schemeClr>
                </a:solidFill>
              </a:rPr>
              <a:t> - relleno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rgbClr val="00B050"/>
                </a:solidFill>
              </a:rPr>
              <a:t>Border</a:t>
            </a:r>
            <a:r>
              <a:rPr lang="es-ES" sz="2800" b="1" dirty="0">
                <a:solidFill>
                  <a:srgbClr val="00B050"/>
                </a:solidFill>
              </a:rPr>
              <a:t> - frontera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n-US" sz="2800" b="1" dirty="0" err="1">
                <a:solidFill>
                  <a:schemeClr val="accent5"/>
                </a:solidFill>
              </a:rPr>
              <a:t>Margin</a:t>
            </a:r>
            <a:r>
              <a:rPr lang="es-ES" altLang="en-US" sz="2800" b="1" dirty="0">
                <a:solidFill>
                  <a:schemeClr val="accent5"/>
                </a:solidFill>
              </a:rPr>
              <a:t> - </a:t>
            </a:r>
            <a:r>
              <a:rPr lang="es-ES" altLang="en-US" sz="2800" b="1" dirty="0" err="1">
                <a:solidFill>
                  <a:schemeClr val="accent5"/>
                </a:solidFill>
              </a:rPr>
              <a:t>margin</a:t>
            </a:r>
            <a:endParaRPr lang="es-ES" alt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5047" y="430308"/>
            <a:ext cx="6884893" cy="4572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Modelo de Cajas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492F11-A630-F341-B31C-4F19C0BD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88" y="1158487"/>
            <a:ext cx="7144751" cy="53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5047" y="430308"/>
            <a:ext cx="6884893" cy="4572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Modelo de Cajas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BA745F94-72A1-A841-8A34-9BC8EDED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7" y="2564780"/>
            <a:ext cx="7274859" cy="36074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s-ES" altLang="en-US" sz="7200" dirty="0">
                <a:solidFill>
                  <a:schemeClr val="accent2"/>
                </a:solidFill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9488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474444" y="1720895"/>
            <a:ext cx="6773593" cy="44453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Los navegadores crean y posicionan de forma automática todas las cajas que forman cada página HTML. </a:t>
            </a:r>
          </a:p>
          <a:p>
            <a:pPr algn="just">
              <a:lnSpc>
                <a:spcPct val="150000"/>
              </a:lnSpc>
            </a:pPr>
            <a:r>
              <a:rPr lang="es-MX" dirty="0"/>
              <a:t>No obstante, CSS permite modificar la posición en la que se muestra cada caja.</a:t>
            </a:r>
            <a:endParaRPr lang="es-ES" altLang="en-US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642E392F-FB04-874F-9258-9E05B611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7" y="430308"/>
            <a:ext cx="6884893" cy="4572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Posicionamiento</a:t>
            </a:r>
          </a:p>
        </p:txBody>
      </p:sp>
    </p:spTree>
    <p:extLst>
      <p:ext uri="{BB962C8B-B14F-4D97-AF65-F5344CB8AC3E}">
        <p14:creationId xmlns:p14="http://schemas.microsoft.com/office/powerpoint/2010/main" val="37796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474444" y="1720895"/>
            <a:ext cx="6773593" cy="4445391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Posicionamiento normal o estático (static)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Posicionamiento relativo (relative)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Posicionamiento absoluto (absolute)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Posicionamiento fijo (fixed)</a:t>
            </a:r>
            <a:endParaRPr lang="es-ES" altLang="en-US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642E392F-FB04-874F-9258-9E05B611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7" y="430308"/>
            <a:ext cx="6884893" cy="4572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Posicionamiento</a:t>
            </a:r>
          </a:p>
        </p:txBody>
      </p:sp>
    </p:spTree>
    <p:extLst>
      <p:ext uri="{BB962C8B-B14F-4D97-AF65-F5344CB8AC3E}">
        <p14:creationId xmlns:p14="http://schemas.microsoft.com/office/powerpoint/2010/main" val="167005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5047" y="430308"/>
            <a:ext cx="6884893" cy="4572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Modelo de Cajas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BA745F94-72A1-A841-8A34-9BC8EDED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7" y="2564780"/>
            <a:ext cx="7274859" cy="36074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s-ES" altLang="en-US" sz="7200" dirty="0">
                <a:solidFill>
                  <a:schemeClr val="accent2"/>
                </a:solidFill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617345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1256</TotalTime>
  <Words>92</Words>
  <Application>Microsoft Macintosh PowerPoint</Application>
  <PresentationFormat>Presentación en pantalla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Century Gothic</vt:lpstr>
      <vt:lpstr>Tema de Office</vt:lpstr>
      <vt:lpstr>CAJAS</vt:lpstr>
      <vt:lpstr>Modelo de Cajas</vt:lpstr>
      <vt:lpstr>Modelo de Cajas</vt:lpstr>
      <vt:lpstr>Modelo de Cajas</vt:lpstr>
      <vt:lpstr>Posicionamiento</vt:lpstr>
      <vt:lpstr>Posicionamiento</vt:lpstr>
      <vt:lpstr>Modelo de Cajas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JULIO CESAR MARTINEZ TRONCOSO</cp:lastModifiedBy>
  <cp:revision>71</cp:revision>
  <cp:lastPrinted>2018-01-08T04:52:13Z</cp:lastPrinted>
  <dcterms:created xsi:type="dcterms:W3CDTF">2016-11-11T20:42:00Z</dcterms:created>
  <dcterms:modified xsi:type="dcterms:W3CDTF">2018-06-19T15:24:40Z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