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Web Intermedio</a:t>
            </a:r>
          </a:p>
          <a:p>
            <a:r>
              <a:rPr lang="es-MX" sz="3200" dirty="0"/>
              <a:t>25/06/18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err="1"/>
              <a:t>Bootswatch</a:t>
            </a:r>
            <a:endParaRPr lang="es-MX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err="1"/>
              <a:t>Bootswatch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Sitio donde podemos descargar gratuitamente temas para el framework Bootstrap de forma que podemos cambiar los estilos por defecto de forma fácil y </a:t>
            </a:r>
            <a:r>
              <a:rPr lang="es-MX" dirty="0" err="1"/>
              <a:t>ráp</a:t>
            </a:r>
            <a:endParaRPr lang="es-MX" dirty="0"/>
          </a:p>
          <a:p>
            <a:r>
              <a:rPr lang="es-MX"/>
              <a:t>¿</a:t>
            </a:r>
            <a:r>
              <a:rPr lang="es-MX" dirty="0"/>
              <a:t>Como vemos, no hace falta reinventar la rueda, si nos lo ofrecen y encima está muy bien, por qué no utilizarlo?</a:t>
            </a:r>
          </a:p>
          <a:p>
            <a:r>
              <a:rPr lang="es-MX" dirty="0"/>
              <a:t>ida.</a:t>
            </a:r>
            <a:endParaRPr lang="es-E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0D428-896A-440A-B4A7-563D0269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Instalación de un </a:t>
            </a:r>
            <a:r>
              <a:rPr lang="es-MX" dirty="0" err="1"/>
              <a:t>theme</a:t>
            </a:r>
            <a:r>
              <a:rPr lang="es-MX" dirty="0"/>
              <a:t> de Bootstrap.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4BBBF-C3E6-42BD-A78B-E3C3B6B4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391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245</TotalTime>
  <Words>65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Century Gothic</vt:lpstr>
      <vt:lpstr>Tema de Office</vt:lpstr>
      <vt:lpstr>Proteco</vt:lpstr>
      <vt:lpstr>Bootswatch</vt:lpstr>
      <vt:lpstr>Instalación de un theme de Bootstrap.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Cecilia Silva</cp:lastModifiedBy>
  <cp:revision>21</cp:revision>
  <dcterms:created xsi:type="dcterms:W3CDTF">2016-11-11T20:42:00Z</dcterms:created>
  <dcterms:modified xsi:type="dcterms:W3CDTF">2018-06-26T03:20:54Z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