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AAEE7-553F-46F2-8CE0-C896E4E3F28E}" v="2" dt="2024-03-10T23:43:19.223"/>
    <p1510:client id="{EA41D7C9-435B-7641-B723-957392DC85D8}" v="9" dt="2024-03-11T04:52:13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/>
    <p:restoredTop sz="95788"/>
  </p:normalViewPr>
  <p:slideViewPr>
    <p:cSldViewPr snapToGrid="0">
      <p:cViewPr>
        <p:scale>
          <a:sx n="110" d="100"/>
          <a:sy n="110" d="100"/>
        </p:scale>
        <p:origin x="7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veda Araya, Edgardo Ignacio - (edgardo)" userId="7ef1705e-5636-4b2a-a24c-01a2d66995d0" providerId="ADAL" clId="{470BD26F-3F22-B64B-88E2-CFE1E5A3565A}"/>
    <pc:docChg chg="undo custSel addSld delSld modSld sldOrd">
      <pc:chgData name="Sepulveda Araya, Edgardo Ignacio - (edgardo)" userId="7ef1705e-5636-4b2a-a24c-01a2d66995d0" providerId="ADAL" clId="{470BD26F-3F22-B64B-88E2-CFE1E5A3565A}" dt="2024-02-27T06:08:15.236" v="1056" actId="1076"/>
      <pc:docMkLst>
        <pc:docMk/>
      </pc:docMkLst>
      <pc:sldChg chg="modSp mod">
        <pc:chgData name="Sepulveda Araya, Edgardo Ignacio - (edgardo)" userId="7ef1705e-5636-4b2a-a24c-01a2d66995d0" providerId="ADAL" clId="{470BD26F-3F22-B64B-88E2-CFE1E5A3565A}" dt="2024-02-27T03:49:09.121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470BD26F-3F22-B64B-88E2-CFE1E5A3565A}" dt="2024-02-27T03:49:09.121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addSp delSp modSp mod">
        <pc:chgData name="Sepulveda Araya, Edgardo Ignacio - (edgardo)" userId="7ef1705e-5636-4b2a-a24c-01a2d66995d0" providerId="ADAL" clId="{470BD26F-3F22-B64B-88E2-CFE1E5A3565A}" dt="2024-02-27T04:59:08.325" v="831" actId="164"/>
        <pc:sldMkLst>
          <pc:docMk/>
          <pc:sldMk cId="891079261" sldId="257"/>
        </pc:sldMkLst>
        <pc:spChg chg="mod">
          <ac:chgData name="Sepulveda Araya, Edgardo Ignacio - (edgardo)" userId="7ef1705e-5636-4b2a-a24c-01a2d66995d0" providerId="ADAL" clId="{470BD26F-3F22-B64B-88E2-CFE1E5A3565A}" dt="2024-02-27T04:52:04.648" v="745" actId="14100"/>
          <ac:spMkLst>
            <pc:docMk/>
            <pc:sldMk cId="891079261" sldId="257"/>
            <ac:spMk id="2" creationId="{52A331A9-42EE-E558-715B-0B25B1F885C4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3:54:58.065" v="70" actId="478"/>
          <ac:spMkLst>
            <pc:docMk/>
            <pc:sldMk cId="891079261" sldId="257"/>
            <ac:spMk id="3" creationId="{078FF1C1-52C6-0B78-232A-7E5AF12E4752}"/>
          </ac:spMkLst>
        </pc:spChg>
        <pc:spChg chg="del">
          <ac:chgData name="Sepulveda Araya, Edgardo Ignacio - (edgardo)" userId="7ef1705e-5636-4b2a-a24c-01a2d66995d0" providerId="ADAL" clId="{470BD26F-3F22-B64B-88E2-CFE1E5A3565A}" dt="2024-02-27T03:49:56.730" v="8" actId="478"/>
          <ac:spMkLst>
            <pc:docMk/>
            <pc:sldMk cId="891079261" sldId="257"/>
            <ac:spMk id="4" creationId="{EFC7A653-8B31-B755-41AB-520E28C9EE58}"/>
          </ac:spMkLst>
        </pc:spChg>
        <pc:spChg chg="mod">
          <ac:chgData name="Sepulveda Araya, Edgardo Ignacio - (edgardo)" userId="7ef1705e-5636-4b2a-a24c-01a2d66995d0" providerId="ADAL" clId="{470BD26F-3F22-B64B-88E2-CFE1E5A3565A}" dt="2024-02-27T04:52:28.413" v="747" actId="1076"/>
          <ac:spMkLst>
            <pc:docMk/>
            <pc:sldMk cId="891079261" sldId="257"/>
            <ac:spMk id="5" creationId="{113878C0-48A0-32BB-E9EE-C4FCD7490167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15.601" v="814" actId="122"/>
          <ac:spMkLst>
            <pc:docMk/>
            <pc:sldMk cId="891079261" sldId="257"/>
            <ac:spMk id="6" creationId="{B9B485F3-4655-C589-E1AE-7578141C234D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48.901" v="811" actId="1076"/>
          <ac:spMkLst>
            <pc:docMk/>
            <pc:sldMk cId="891079261" sldId="257"/>
            <ac:spMk id="9" creationId="{2191CA96-F38C-4E5D-9049-42E1DE57B86F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59.227" v="812" actId="1076"/>
          <ac:spMkLst>
            <pc:docMk/>
            <pc:sldMk cId="891079261" sldId="257"/>
            <ac:spMk id="11" creationId="{E8FA565A-3750-3225-784F-A09743D5354A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07.048" v="813" actId="1076"/>
          <ac:spMkLst>
            <pc:docMk/>
            <pc:sldMk cId="891079261" sldId="257"/>
            <ac:spMk id="13" creationId="{621B3C8E-ED72-361D-6D54-8EDA2B739118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9:08.325" v="831" actId="164"/>
          <ac:spMkLst>
            <pc:docMk/>
            <pc:sldMk cId="891079261" sldId="257"/>
            <ac:spMk id="16" creationId="{F33233F9-1782-0B17-9FFA-EA3E775B500C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4:55:48.901" v="811" actId="1076"/>
          <ac:grpSpMkLst>
            <pc:docMk/>
            <pc:sldMk cId="891079261" sldId="257"/>
            <ac:grpSpMk id="12" creationId="{368B80ED-CFF8-22BC-A606-9CC5ABD11BF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5:59.227" v="812" actId="1076"/>
          <ac:grpSpMkLst>
            <pc:docMk/>
            <pc:sldMk cId="891079261" sldId="257"/>
            <ac:grpSpMk id="14" creationId="{F447B78D-93B9-94C8-C26C-52A9799A1F6F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6:07.048" v="813" actId="1076"/>
          <ac:grpSpMkLst>
            <pc:docMk/>
            <pc:sldMk cId="891079261" sldId="257"/>
            <ac:grpSpMk id="15" creationId="{7F5CF99F-E179-121B-0917-E332018F20A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9:08.325" v="831" actId="164"/>
          <ac:grpSpMkLst>
            <pc:docMk/>
            <pc:sldMk cId="891079261" sldId="257"/>
            <ac:grpSpMk id="17" creationId="{D749BF8C-E149-2F87-2369-47389EBF4BAF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4:34:54.599" v="520" actId="478"/>
          <ac:picMkLst>
            <pc:docMk/>
            <pc:sldMk cId="891079261" sldId="257"/>
            <ac:picMk id="7" creationId="{F1AE1E08-8903-CDD7-EA01-365FCE1ED84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" creationId="{C048307E-FA8B-6A41-D0CA-9829E8D57F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6:24.175" v="815" actId="1076"/>
          <ac:picMkLst>
            <pc:docMk/>
            <pc:sldMk cId="891079261" sldId="257"/>
            <ac:picMk id="1025" creationId="{95B18057-4CCD-4DE9-D83A-CF214B33E2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2:35.799" v="748" actId="14100"/>
          <ac:picMkLst>
            <pc:docMk/>
            <pc:sldMk cId="891079261" sldId="257"/>
            <ac:picMk id="1026" creationId="{0450040E-1CA7-296F-466F-9EF8A77DB3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7" creationId="{52676227-5209-A8D5-C278-07A9A320F33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8" creationId="{316B7FE3-374E-62B7-0A72-0080E2A0FA8E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29" creationId="{3FDFDF84-B733-CDC1-C88F-72F8F69E473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0" creationId="{D9A91F64-C2A7-5207-DCF4-D0DEAEF628A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1" creationId="{5E1C9913-100B-5012-AB07-7E3307F4F7E2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2" creationId="{492376B2-1365-AD14-307C-C7D4365AB8E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3" creationId="{5EAA110F-D129-9173-B70D-B3045983202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4" creationId="{37E00FE7-C8E8-AF8A-FDB3-20B605D8C9A0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5" creationId="{1F20519E-745E-622E-1655-CD64FBB7336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6" creationId="{C76C5966-B403-1E7B-8697-C8AFAEB8A225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7" creationId="{35EFCC9E-065A-51BA-CE13-535E555DF5A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5:30:59.347" v="936" actId="1076"/>
        <pc:sldMkLst>
          <pc:docMk/>
          <pc:sldMk cId="3643438408" sldId="258"/>
        </pc:sldMkLst>
        <pc:spChg chg="del">
          <ac:chgData name="Sepulveda Araya, Edgardo Ignacio - (edgardo)" userId="7ef1705e-5636-4b2a-a24c-01a2d66995d0" providerId="ADAL" clId="{470BD26F-3F22-B64B-88E2-CFE1E5A3565A}" dt="2024-02-27T04:03:10.604" v="237" actId="478"/>
          <ac:spMkLst>
            <pc:docMk/>
            <pc:sldMk cId="3643438408" sldId="258"/>
            <ac:spMk id="3" creationId="{9251D18A-0B60-BBE9-163E-64027B3B8328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20:31.835" v="928" actId="1076"/>
          <ac:spMkLst>
            <pc:docMk/>
            <pc:sldMk cId="3643438408" sldId="258"/>
            <ac:spMk id="4" creationId="{AF9D0E25-433D-B7D0-8C82-8893895473BF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4:03:12.026" v="238" actId="478"/>
          <ac:spMkLst>
            <pc:docMk/>
            <pc:sldMk cId="3643438408" sldId="258"/>
            <ac:spMk id="7" creationId="{E597EC02-FDA7-5385-CFEE-4F91C2DD141B}"/>
          </ac:spMkLst>
        </pc:spChg>
        <pc:graphicFrameChg chg="add mod modGraphic">
          <ac:chgData name="Sepulveda Araya, Edgardo Ignacio - (edgardo)" userId="7ef1705e-5636-4b2a-a24c-01a2d66995d0" providerId="ADAL" clId="{470BD26F-3F22-B64B-88E2-CFE1E5A3565A}" dt="2024-02-27T04:59:34.143" v="835" actId="14734"/>
          <ac:graphicFrameMkLst>
            <pc:docMk/>
            <pc:sldMk cId="3643438408" sldId="258"/>
            <ac:graphicFrameMk id="5" creationId="{176CFF55-EFD9-A964-B0DB-DEE72344B1C4}"/>
          </ac:graphicFrameMkLst>
        </pc:graphicFrameChg>
        <pc:graphicFrameChg chg="add del mod">
          <ac:chgData name="Sepulveda Araya, Edgardo Ignacio - (edgardo)" userId="7ef1705e-5636-4b2a-a24c-01a2d66995d0" providerId="ADAL" clId="{470BD26F-3F22-B64B-88E2-CFE1E5A3565A}" dt="2024-02-27T05:17:02.289" v="896" actId="478"/>
          <ac:graphicFrameMkLst>
            <pc:docMk/>
            <pc:sldMk cId="3643438408" sldId="258"/>
            <ac:graphicFrameMk id="8" creationId="{80C2ED67-8186-6D73-0B00-B88C565E7B05}"/>
          </ac:graphicFrameMkLst>
        </pc:graphicFrameChg>
        <pc:graphicFrameChg chg="add mod">
          <ac:chgData name="Sepulveda Araya, Edgardo Ignacio - (edgardo)" userId="7ef1705e-5636-4b2a-a24c-01a2d66995d0" providerId="ADAL" clId="{470BD26F-3F22-B64B-88E2-CFE1E5A3565A}" dt="2024-02-27T05:20:06.651" v="926" actId="404"/>
          <ac:graphicFrameMkLst>
            <pc:docMk/>
            <pc:sldMk cId="3643438408" sldId="258"/>
            <ac:graphicFrameMk id="12" creationId="{80C2ED67-8186-6D73-0B00-B88C565E7B05}"/>
          </ac:graphicFrameMkLst>
        </pc:graphicFrameChg>
        <pc:picChg chg="add del mod">
          <ac:chgData name="Sepulveda Araya, Edgardo Ignacio - (edgardo)" userId="7ef1705e-5636-4b2a-a24c-01a2d66995d0" providerId="ADAL" clId="{470BD26F-3F22-B64B-88E2-CFE1E5A3565A}" dt="2024-02-27T05:17:57.958" v="899" actId="478"/>
          <ac:picMkLst>
            <pc:docMk/>
            <pc:sldMk cId="3643438408" sldId="258"/>
            <ac:picMk id="9" creationId="{1E8785FB-8E26-A6A3-57C5-585E3941B74E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8:57.834" v="908" actId="478"/>
          <ac:picMkLst>
            <pc:docMk/>
            <pc:sldMk cId="3643438408" sldId="258"/>
            <ac:picMk id="10" creationId="{52CDC267-1BD1-84A3-3A6A-B6237BADF886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9:23.898" v="913" actId="478"/>
          <ac:picMkLst>
            <pc:docMk/>
            <pc:sldMk cId="3643438408" sldId="258"/>
            <ac:picMk id="11" creationId="{65C4B963-8DFF-2EDD-AD08-C6B2101BDB3B}"/>
          </ac:picMkLst>
        </pc:picChg>
        <pc:picChg chg="add mod modCrop">
          <ac:chgData name="Sepulveda Araya, Edgardo Ignacio - (edgardo)" userId="7ef1705e-5636-4b2a-a24c-01a2d66995d0" providerId="ADAL" clId="{470BD26F-3F22-B64B-88E2-CFE1E5A3565A}" dt="2024-02-27T05:30:59.347" v="936" actId="1076"/>
          <ac:picMkLst>
            <pc:docMk/>
            <pc:sldMk cId="3643438408" sldId="258"/>
            <ac:picMk id="13" creationId="{B314ABE4-8171-A7D0-0F49-0005E1A6EEC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6:08:15.236" v="1056" actId="1076"/>
        <pc:sldMkLst>
          <pc:docMk/>
          <pc:sldMk cId="2925249242" sldId="259"/>
        </pc:sldMkLst>
        <pc:spChg chg="mod">
          <ac:chgData name="Sepulveda Araya, Edgardo Ignacio - (edgardo)" userId="7ef1705e-5636-4b2a-a24c-01a2d66995d0" providerId="ADAL" clId="{470BD26F-3F22-B64B-88E2-CFE1E5A3565A}" dt="2024-02-27T05:02:14.313" v="836" actId="20577"/>
          <ac:spMkLst>
            <pc:docMk/>
            <pc:sldMk cId="2925249242" sldId="259"/>
            <ac:spMk id="5" creationId="{71095F2F-F008-2D4C-1F1F-D92F14CC4FAA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6" creationId="{E7F47B27-0D16-0F64-806C-0CFC4111EA32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7" creationId="{3821B2FD-0452-D459-74EB-2479D4725A19}"/>
          </ac:spMkLst>
        </pc:spChg>
        <pc:spChg chg="del mod">
          <ac:chgData name="Sepulveda Araya, Edgardo Ignacio - (edgardo)" userId="7ef1705e-5636-4b2a-a24c-01a2d66995d0" providerId="ADAL" clId="{470BD26F-3F22-B64B-88E2-CFE1E5A3565A}" dt="2024-02-27T06:07:52.893" v="1048" actId="478"/>
          <ac:spMkLst>
            <pc:docMk/>
            <pc:sldMk cId="2925249242" sldId="259"/>
            <ac:spMk id="8" creationId="{2CB82DBA-16D2-711E-36B9-15E5A7434DE2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6:08:15.236" v="1056" actId="1076"/>
          <ac:spMkLst>
            <pc:docMk/>
            <pc:sldMk cId="2925249242" sldId="259"/>
            <ac:spMk id="10" creationId="{38315DD3-0093-2042-A481-D4D863EA4CD1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6:08:12.571" v="1055" actId="1076"/>
          <ac:grpSpMkLst>
            <pc:docMk/>
            <pc:sldMk cId="2925249242" sldId="259"/>
            <ac:grpSpMk id="11" creationId="{CF75735B-443B-30EE-1EF3-57758F2F9467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5:35:50.046" v="941" actId="478"/>
          <ac:picMkLst>
            <pc:docMk/>
            <pc:sldMk cId="2925249242" sldId="259"/>
            <ac:picMk id="3" creationId="{E799560D-E1A5-62E5-EFDD-EC47F3F3A7E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8:12.571" v="1055" actId="1076"/>
          <ac:picMkLst>
            <pc:docMk/>
            <pc:sldMk cId="2925249242" sldId="259"/>
            <ac:picMk id="4" creationId="{44319828-9DDB-FA26-808B-0AD4959B936C}"/>
          </ac:picMkLst>
        </pc:picChg>
        <pc:picChg chg="mod modCrop">
          <ac:chgData name="Sepulveda Araya, Edgardo Ignacio - (edgardo)" userId="7ef1705e-5636-4b2a-a24c-01a2d66995d0" providerId="ADAL" clId="{470BD26F-3F22-B64B-88E2-CFE1E5A3565A}" dt="2024-02-27T05:39:15.865" v="951" actId="1076"/>
          <ac:picMkLst>
            <pc:docMk/>
            <pc:sldMk cId="2925249242" sldId="259"/>
            <ac:picMk id="9" creationId="{051C65FB-AE80-8101-89E3-D5A487812541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03:48.757" v="848" actId="21"/>
          <ac:picMkLst>
            <pc:docMk/>
            <pc:sldMk cId="2925249242" sldId="259"/>
            <ac:picMk id="3073" creationId="{7BF6D190-2A2B-7C4B-1BE1-48B6CB3FA33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4.152" v="990" actId="1076"/>
          <ac:picMkLst>
            <pc:docMk/>
            <pc:sldMk cId="2925249242" sldId="259"/>
            <ac:picMk id="3074" creationId="{90985070-3A6D-5F99-C135-750D0B119EC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1.600" v="989" actId="1076"/>
          <ac:picMkLst>
            <pc:docMk/>
            <pc:sldMk cId="2925249242" sldId="259"/>
            <ac:picMk id="3075" creationId="{1230D56D-22E3-67C1-8928-21066734401D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3:44.561" v="993" actId="1076"/>
          <ac:picMkLst>
            <pc:docMk/>
            <pc:sldMk cId="2925249242" sldId="259"/>
            <ac:picMk id="3076" creationId="{E867FA7A-FDD4-F3A9-69BD-AE2BFEBA98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5:51.186" v="998" actId="1076"/>
          <ac:picMkLst>
            <pc:docMk/>
            <pc:sldMk cId="2925249242" sldId="259"/>
            <ac:picMk id="3077" creationId="{C40A1B10-7B1B-4C57-D481-E7E3A311BFA7}"/>
          </ac:picMkLst>
        </pc:picChg>
      </pc:sldChg>
      <pc:sldChg chg="modSp mod modShow">
        <pc:chgData name="Sepulveda Araya, Edgardo Ignacio - (edgardo)" userId="7ef1705e-5636-4b2a-a24c-01a2d66995d0" providerId="ADAL" clId="{470BD26F-3F22-B64B-88E2-CFE1E5A3565A}" dt="2024-02-27T05:05:41.503" v="891" actId="1076"/>
        <pc:sldMkLst>
          <pc:docMk/>
          <pc:sldMk cId="3197680460" sldId="260"/>
        </pc:sldMkLst>
        <pc:spChg chg="mod">
          <ac:chgData name="Sepulveda Araya, Edgardo Ignacio - (edgardo)" userId="7ef1705e-5636-4b2a-a24c-01a2d66995d0" providerId="ADAL" clId="{470BD26F-3F22-B64B-88E2-CFE1E5A3565A}" dt="2024-02-27T05:05:37.496" v="890" actId="20577"/>
          <ac:spMkLst>
            <pc:docMk/>
            <pc:sldMk cId="3197680460" sldId="260"/>
            <ac:spMk id="2" creationId="{EE647DAC-3792-B163-C110-4300673B4740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5:41.503" v="891" actId="1076"/>
          <ac:spMkLst>
            <pc:docMk/>
            <pc:sldMk cId="3197680460" sldId="260"/>
            <ac:spMk id="4" creationId="{9C62F136-C867-F831-B45F-F2EB7905D17E}"/>
          </ac:spMkLst>
        </pc:spChg>
      </pc:sldChg>
      <pc:sldChg chg="mod modShow">
        <pc:chgData name="Sepulveda Araya, Edgardo Ignacio - (edgardo)" userId="7ef1705e-5636-4b2a-a24c-01a2d66995d0" providerId="ADAL" clId="{470BD26F-3F22-B64B-88E2-CFE1E5A3565A}" dt="2024-02-27T05:05:09.613" v="876" actId="729"/>
        <pc:sldMkLst>
          <pc:docMk/>
          <pc:sldMk cId="3012728893" sldId="261"/>
        </pc:sldMkLst>
      </pc:sldChg>
      <pc:sldChg chg="addSp delSp modSp new del mod modShow">
        <pc:chgData name="Sepulveda Araya, Edgardo Ignacio - (edgardo)" userId="7ef1705e-5636-4b2a-a24c-01a2d66995d0" providerId="ADAL" clId="{470BD26F-3F22-B64B-88E2-CFE1E5A3565A}" dt="2024-02-27T05:45:59.660" v="999" actId="2696"/>
        <pc:sldMkLst>
          <pc:docMk/>
          <pc:sldMk cId="4108602054" sldId="262"/>
        </pc:sldMkLst>
        <pc:spChg chg="del">
          <ac:chgData name="Sepulveda Araya, Edgardo Ignacio - (edgardo)" userId="7ef1705e-5636-4b2a-a24c-01a2d66995d0" providerId="ADAL" clId="{470BD26F-3F22-B64B-88E2-CFE1E5A3565A}" dt="2024-02-27T05:03:45.029" v="846" actId="478"/>
          <ac:spMkLst>
            <pc:docMk/>
            <pc:sldMk cId="4108602054" sldId="262"/>
            <ac:spMk id="2" creationId="{10952A96-FC12-09F6-F01A-63EB157800C6}"/>
          </ac:spMkLst>
        </pc:spChg>
        <pc:spChg chg="del">
          <ac:chgData name="Sepulveda Araya, Edgardo Ignacio - (edgardo)" userId="7ef1705e-5636-4b2a-a24c-01a2d66995d0" providerId="ADAL" clId="{470BD26F-3F22-B64B-88E2-CFE1E5A3565A}" dt="2024-02-27T05:03:45.945" v="847" actId="478"/>
          <ac:spMkLst>
            <pc:docMk/>
            <pc:sldMk cId="4108602054" sldId="262"/>
            <ac:spMk id="3" creationId="{4EB16BBA-C9D5-77B6-84A5-3BCA22D3E2DB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5:39:41.467" v="958" actId="21"/>
          <ac:spMkLst>
            <pc:docMk/>
            <pc:sldMk cId="4108602054" sldId="262"/>
            <ac:spMk id="5" creationId="{360C4438-201E-BD37-99C5-8AEFA77FB903}"/>
          </ac:spMkLst>
        </pc:spChg>
        <pc:picChg chg="add del mod">
          <ac:chgData name="Sepulveda Araya, Edgardo Ignacio - (edgardo)" userId="7ef1705e-5636-4b2a-a24c-01a2d66995d0" providerId="ADAL" clId="{470BD26F-3F22-B64B-88E2-CFE1E5A3565A}" dt="2024-02-27T05:39:20.580" v="952" actId="21"/>
          <ac:picMkLst>
            <pc:docMk/>
            <pc:sldMk cId="4108602054" sldId="262"/>
            <ac:picMk id="4" creationId="{1E449AF1-477E-4D50-DFF3-65374BE85E6A}"/>
          </ac:picMkLst>
        </pc:picChg>
      </pc:sldChg>
      <pc:sldChg chg="addSp delSp modSp add mod ord">
        <pc:chgData name="Sepulveda Araya, Edgardo Ignacio - (edgardo)" userId="7ef1705e-5636-4b2a-a24c-01a2d66995d0" providerId="ADAL" clId="{470BD26F-3F22-B64B-88E2-CFE1E5A3565A}" dt="2024-02-27T06:01:52.731" v="1047" actId="1076"/>
        <pc:sldMkLst>
          <pc:docMk/>
          <pc:sldMk cId="2478355033" sldId="263"/>
        </pc:sldMkLst>
        <pc:spChg chg="del mod">
          <ac:chgData name="Sepulveda Araya, Edgardo Ignacio - (edgardo)" userId="7ef1705e-5636-4b2a-a24c-01a2d66995d0" providerId="ADAL" clId="{470BD26F-3F22-B64B-88E2-CFE1E5A3565A}" dt="2024-02-27T05:46:10.819" v="1001" actId="478"/>
          <ac:spMkLst>
            <pc:docMk/>
            <pc:sldMk cId="2478355033" sldId="263"/>
            <ac:spMk id="4" creationId="{9C62F136-C867-F831-B45F-F2EB7905D17E}"/>
          </ac:spMkLst>
        </pc:spChg>
        <pc:picChg chg="add mod">
          <ac:chgData name="Sepulveda Araya, Edgardo Ignacio - (edgardo)" userId="7ef1705e-5636-4b2a-a24c-01a2d66995d0" providerId="ADAL" clId="{470BD26F-3F22-B64B-88E2-CFE1E5A3565A}" dt="2024-02-27T05:52:00.641" v="1012" actId="1076"/>
          <ac:picMkLst>
            <pc:docMk/>
            <pc:sldMk cId="2478355033" sldId="263"/>
            <ac:picMk id="3" creationId="{C0110C01-891A-5679-E8FB-3BD007DC3F1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3:47.451" v="1017" actId="1076"/>
          <ac:picMkLst>
            <pc:docMk/>
            <pc:sldMk cId="2478355033" sldId="263"/>
            <ac:picMk id="5" creationId="{F2CFA1C3-D382-F3DC-34E2-C18EDC5C1CD7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1:53.770" v="1009" actId="478"/>
          <ac:picMkLst>
            <pc:docMk/>
            <pc:sldMk cId="2478355033" sldId="263"/>
            <ac:picMk id="4097" creationId="{4FAA0952-9BF3-E930-8830-0088319E3E7D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3:36.450" v="1014" actId="478"/>
          <ac:picMkLst>
            <pc:docMk/>
            <pc:sldMk cId="2478355033" sldId="263"/>
            <ac:picMk id="4098" creationId="{B32A7805-12C2-50E5-9CB4-306D732D71B5}"/>
          </ac:picMkLst>
        </pc:picChg>
        <pc:picChg chg="add del">
          <ac:chgData name="Sepulveda Araya, Edgardo Ignacio - (edgardo)" userId="7ef1705e-5636-4b2a-a24c-01a2d66995d0" providerId="ADAL" clId="{470BD26F-3F22-B64B-88E2-CFE1E5A3565A}" dt="2024-02-27T05:55:32.815" v="1019" actId="478"/>
          <ac:picMkLst>
            <pc:docMk/>
            <pc:sldMk cId="2478355033" sldId="263"/>
            <ac:picMk id="4099" creationId="{B71C2F84-A0BF-088C-8B83-64F8AA6B8BE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5:54.157" v="1027" actId="1076"/>
          <ac:picMkLst>
            <pc:docMk/>
            <pc:sldMk cId="2478355033" sldId="263"/>
            <ac:picMk id="4100" creationId="{99F74A63-A6EA-E220-FBC2-55B6D72104E3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58:01.036" v="1034" actId="478"/>
          <ac:picMkLst>
            <pc:docMk/>
            <pc:sldMk cId="2478355033" sldId="263"/>
            <ac:picMk id="4101" creationId="{B6C2976B-4C64-417B-9005-264E5B412F6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8:09.624" v="1035" actId="1076"/>
          <ac:picMkLst>
            <pc:docMk/>
            <pc:sldMk cId="2478355033" sldId="263"/>
            <ac:picMk id="4102" creationId="{0D49F567-43D7-B148-66A8-0FF914FCC6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25.745" v="1038" actId="1076"/>
          <ac:picMkLst>
            <pc:docMk/>
            <pc:sldMk cId="2478355033" sldId="263"/>
            <ac:picMk id="4103" creationId="{86B2A35B-23D4-11F9-CA56-AE047395F78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58.234" v="1041" actId="1076"/>
          <ac:picMkLst>
            <pc:docMk/>
            <pc:sldMk cId="2478355033" sldId="263"/>
            <ac:picMk id="4104" creationId="{479E0BBB-F084-AD1D-0260-C2F5B684300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29.031" v="1044" actId="1076"/>
          <ac:picMkLst>
            <pc:docMk/>
            <pc:sldMk cId="2478355033" sldId="263"/>
            <ac:picMk id="4105" creationId="{9F56E85F-194E-DEAC-3A29-EAEB1E70030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52.731" v="1047" actId="1076"/>
          <ac:picMkLst>
            <pc:docMk/>
            <pc:sldMk cId="2478355033" sldId="263"/>
            <ac:picMk id="4106" creationId="{FED4DCF5-C06F-D00A-FEFC-36F955EBBB38}"/>
          </ac:picMkLst>
        </pc:picChg>
      </pc:sldChg>
    </pc:docChg>
  </pc:docChgLst>
  <pc:docChgLst>
    <pc:chgData name="Sepulveda Araya, Edgardo Ignacio - (edgardo)" userId="7ef1705e-5636-4b2a-a24c-01a2d66995d0" providerId="ADAL" clId="{EA41D7C9-435B-7641-B723-957392DC85D8}"/>
    <pc:docChg chg="undo custSel addSld modSld">
      <pc:chgData name="Sepulveda Araya, Edgardo Ignacio - (edgardo)" userId="7ef1705e-5636-4b2a-a24c-01a2d66995d0" providerId="ADAL" clId="{EA41D7C9-435B-7641-B723-957392DC85D8}" dt="2024-03-11T04:53:07.581" v="90" actId="1076"/>
      <pc:docMkLst>
        <pc:docMk/>
      </pc:docMkLst>
      <pc:sldChg chg="addSp modSp mod">
        <pc:chgData name="Sepulveda Araya, Edgardo Ignacio - (edgardo)" userId="7ef1705e-5636-4b2a-a24c-01a2d66995d0" providerId="ADAL" clId="{EA41D7C9-435B-7641-B723-957392DC85D8}" dt="2024-03-11T04:52:31.587" v="88" actId="14100"/>
        <pc:sldMkLst>
          <pc:docMk/>
          <pc:sldMk cId="454913684" sldId="258"/>
        </pc:sldMkLst>
        <pc:spChg chg="add mod">
          <ac:chgData name="Sepulveda Araya, Edgardo Ignacio - (edgardo)" userId="7ef1705e-5636-4b2a-a24c-01a2d66995d0" providerId="ADAL" clId="{EA41D7C9-435B-7641-B723-957392DC85D8}" dt="2024-03-11T04:52:10.606" v="84" actId="14100"/>
          <ac:spMkLst>
            <pc:docMk/>
            <pc:sldMk cId="454913684" sldId="258"/>
            <ac:spMk id="3" creationId="{73210075-18BF-C44E-F1EF-BDBB94584FE5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52:31.587" v="88" actId="14100"/>
          <ac:spMkLst>
            <pc:docMk/>
            <pc:sldMk cId="454913684" sldId="258"/>
            <ac:spMk id="4" creationId="{7B29996B-987E-43FC-BEB6-8D3D45188BBD}"/>
          </ac:spMkLst>
        </pc:spChg>
      </pc:sldChg>
      <pc:sldChg chg="modSp add mod">
        <pc:chgData name="Sepulveda Araya, Edgardo Ignacio - (edgardo)" userId="7ef1705e-5636-4b2a-a24c-01a2d66995d0" providerId="ADAL" clId="{EA41D7C9-435B-7641-B723-957392DC85D8}" dt="2024-03-11T04:29:48.203" v="55" actId="20577"/>
        <pc:sldMkLst>
          <pc:docMk/>
          <pc:sldMk cId="226895060" sldId="259"/>
        </pc:sldMkLst>
        <pc:spChg chg="mod">
          <ac:chgData name="Sepulveda Araya, Edgardo Ignacio - (edgardo)" userId="7ef1705e-5636-4b2a-a24c-01a2d66995d0" providerId="ADAL" clId="{EA41D7C9-435B-7641-B723-957392DC85D8}" dt="2024-03-11T04:29:48.203" v="55" actId="20577"/>
          <ac:spMkLst>
            <pc:docMk/>
            <pc:sldMk cId="226895060" sldId="259"/>
            <ac:spMk id="2" creationId="{CF07D246-9CEE-09CB-F3B7-A0AD43CDCF79}"/>
          </ac:spMkLst>
        </pc:spChg>
      </pc:sldChg>
      <pc:sldChg chg="addSp delSp modSp add mod">
        <pc:chgData name="Sepulveda Araya, Edgardo Ignacio - (edgardo)" userId="7ef1705e-5636-4b2a-a24c-01a2d66995d0" providerId="ADAL" clId="{EA41D7C9-435B-7641-B723-957392DC85D8}" dt="2024-03-11T04:29:22.328" v="40" actId="1076"/>
        <pc:sldMkLst>
          <pc:docMk/>
          <pc:sldMk cId="833063275" sldId="260"/>
        </pc:sldMkLst>
        <pc:spChg chg="del">
          <ac:chgData name="Sepulveda Araya, Edgardo Ignacio - (edgardo)" userId="7ef1705e-5636-4b2a-a24c-01a2d66995d0" providerId="ADAL" clId="{EA41D7C9-435B-7641-B723-957392DC85D8}" dt="2024-03-11T04:25:34.668" v="2" actId="478"/>
          <ac:spMkLst>
            <pc:docMk/>
            <pc:sldMk cId="833063275" sldId="260"/>
            <ac:spMk id="2" creationId="{CF07D246-9CEE-09CB-F3B7-A0AD43CDCF79}"/>
          </ac:spMkLst>
        </pc:spChg>
        <pc:spChg chg="add del mod">
          <ac:chgData name="Sepulveda Araya, Edgardo Ignacio - (edgardo)" userId="7ef1705e-5636-4b2a-a24c-01a2d66995d0" providerId="ADAL" clId="{EA41D7C9-435B-7641-B723-957392DC85D8}" dt="2024-03-11T04:25:36.321" v="3" actId="478"/>
          <ac:spMkLst>
            <pc:docMk/>
            <pc:sldMk cId="833063275" sldId="260"/>
            <ac:spMk id="4" creationId="{2DAF3592-46B1-CE02-3D9F-006CDBFF5851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29:22.328" v="40" actId="1076"/>
          <ac:spMkLst>
            <pc:docMk/>
            <pc:sldMk cId="833063275" sldId="260"/>
            <ac:spMk id="13" creationId="{20CF3100-BA09-63D1-3654-5972CD1F32C9}"/>
          </ac:spMkLst>
        </pc:spChg>
        <pc:picChg chg="del">
          <ac:chgData name="Sepulveda Araya, Edgardo Ignacio - (edgardo)" userId="7ef1705e-5636-4b2a-a24c-01a2d66995d0" providerId="ADAL" clId="{EA41D7C9-435B-7641-B723-957392DC85D8}" dt="2024-03-11T04:25:36.957" v="4" actId="478"/>
          <ac:picMkLst>
            <pc:docMk/>
            <pc:sldMk cId="833063275" sldId="260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170" v="6" actId="478"/>
          <ac:picMkLst>
            <pc:docMk/>
            <pc:sldMk cId="833063275" sldId="260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614" v="7" actId="478"/>
          <ac:picMkLst>
            <pc:docMk/>
            <pc:sldMk cId="833063275" sldId="260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7.629" v="5" actId="478"/>
          <ac:picMkLst>
            <pc:docMk/>
            <pc:sldMk cId="833063275" sldId="260"/>
            <ac:picMk id="8" creationId="{A51DDC7D-766D-F373-D739-4280F7C02C01}"/>
          </ac:picMkLst>
        </pc:picChg>
        <pc:picChg chg="add del mod">
          <ac:chgData name="Sepulveda Araya, Edgardo Ignacio - (edgardo)" userId="7ef1705e-5636-4b2a-a24c-01a2d66995d0" providerId="ADAL" clId="{EA41D7C9-435B-7641-B723-957392DC85D8}" dt="2024-03-11T04:28:06.877" v="16" actId="478"/>
          <ac:picMkLst>
            <pc:docMk/>
            <pc:sldMk cId="833063275" sldId="260"/>
            <ac:picMk id="10" creationId="{6846F2E7-1A1D-6781-417A-BCCF419C8865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28:19.486" v="20" actId="14100"/>
          <ac:picMkLst>
            <pc:docMk/>
            <pc:sldMk cId="833063275" sldId="260"/>
            <ac:picMk id="12" creationId="{D35C72D4-4000-122C-FE90-3F8E518F3B36}"/>
          </ac:picMkLst>
        </pc:picChg>
      </pc:sldChg>
      <pc:sldChg chg="addSp delSp modSp new mod">
        <pc:chgData name="Sepulveda Araya, Edgardo Ignacio - (edgardo)" userId="7ef1705e-5636-4b2a-a24c-01a2d66995d0" providerId="ADAL" clId="{EA41D7C9-435B-7641-B723-957392DC85D8}" dt="2024-03-11T04:53:07.581" v="90" actId="1076"/>
        <pc:sldMkLst>
          <pc:docMk/>
          <pc:sldMk cId="1805252354" sldId="261"/>
        </pc:sldMkLst>
        <pc:spChg chg="del">
          <ac:chgData name="Sepulveda Araya, Edgardo Ignacio - (edgardo)" userId="7ef1705e-5636-4b2a-a24c-01a2d66995d0" providerId="ADAL" clId="{EA41D7C9-435B-7641-B723-957392DC85D8}" dt="2024-03-11T04:49:30.712" v="57" actId="478"/>
          <ac:spMkLst>
            <pc:docMk/>
            <pc:sldMk cId="1805252354" sldId="261"/>
            <ac:spMk id="2" creationId="{5A1A6272-31C6-8198-085B-8988356A04FC}"/>
          </ac:spMkLst>
        </pc:spChg>
        <pc:spChg chg="del">
          <ac:chgData name="Sepulveda Araya, Edgardo Ignacio - (edgardo)" userId="7ef1705e-5636-4b2a-a24c-01a2d66995d0" providerId="ADAL" clId="{EA41D7C9-435B-7641-B723-957392DC85D8}" dt="2024-03-11T04:49:31.637" v="58" actId="478"/>
          <ac:spMkLst>
            <pc:docMk/>
            <pc:sldMk cId="1805252354" sldId="261"/>
            <ac:spMk id="3" creationId="{EC671548-E698-58E8-3B82-76EAB20DF04C}"/>
          </ac:spMkLst>
        </pc:spChg>
        <pc:spChg chg="add del">
          <ac:chgData name="Sepulveda Araya, Edgardo Ignacio - (edgardo)" userId="7ef1705e-5636-4b2a-a24c-01a2d66995d0" providerId="ADAL" clId="{EA41D7C9-435B-7641-B723-957392DC85D8}" dt="2024-03-11T04:50:17.341" v="71" actId="22"/>
          <ac:spMkLst>
            <pc:docMk/>
            <pc:sldMk cId="1805252354" sldId="261"/>
            <ac:spMk id="7" creationId="{D42D72E4-5E3A-805F-5CD4-44D24D2021CD}"/>
          </ac:spMkLst>
        </pc:spChg>
        <pc:graphicFrameChg chg="add mod">
          <ac:chgData name="Sepulveda Araya, Edgardo Ignacio - (edgardo)" userId="7ef1705e-5636-4b2a-a24c-01a2d66995d0" providerId="ADAL" clId="{EA41D7C9-435B-7641-B723-957392DC85D8}" dt="2024-03-11T04:49:34.540" v="59"/>
          <ac:graphicFrameMkLst>
            <pc:docMk/>
            <pc:sldMk cId="1805252354" sldId="261"/>
            <ac:graphicFrameMk id="4" creationId="{800BD177-6223-D15E-B89F-0D47B79C4AC3}"/>
          </ac:graphicFrameMkLst>
        </pc:graphicFrameChg>
        <pc:picChg chg="add mod">
          <ac:chgData name="Sepulveda Araya, Edgardo Ignacio - (edgardo)" userId="7ef1705e-5636-4b2a-a24c-01a2d66995d0" providerId="ADAL" clId="{EA41D7C9-435B-7641-B723-957392DC85D8}" dt="2024-03-11T04:50:02.955" v="68" actId="14100"/>
          <ac:picMkLst>
            <pc:docMk/>
            <pc:sldMk cId="1805252354" sldId="261"/>
            <ac:picMk id="5" creationId="{038914ED-747D-C731-9408-E2EFC3B8FF9A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53:07.581" v="90" actId="1076"/>
          <ac:picMkLst>
            <pc:docMk/>
            <pc:sldMk cId="1805252354" sldId="261"/>
            <ac:picMk id="8" creationId="{2AC8E4F6-41D2-9D33-072E-D417F6A330A6}"/>
          </ac:picMkLst>
        </pc:picChg>
      </pc:sldChg>
    </pc:docChg>
  </pc:docChgLst>
  <pc:docChgLst>
    <pc:chgData name="Sepulveda Araya, Edgardo Ignacio - (edgardo)" userId="7ef1705e-5636-4b2a-a24c-01a2d66995d0" providerId="ADAL" clId="{085AAEE7-553F-46F2-8CE0-C896E4E3F28E}"/>
    <pc:docChg chg="custSel addSld delSld modSld">
      <pc:chgData name="Sepulveda Araya, Edgardo Ignacio - (edgardo)" userId="7ef1705e-5636-4b2a-a24c-01a2d66995d0" providerId="ADAL" clId="{085AAEE7-553F-46F2-8CE0-C896E4E3F28E}" dt="2024-03-10T23:44:09.353" v="69" actId="1076"/>
      <pc:docMkLst>
        <pc:docMk/>
      </pc:docMkLst>
      <pc:sldChg chg="modSp mod">
        <pc:chgData name="Sepulveda Araya, Edgardo Ignacio - (edgardo)" userId="7ef1705e-5636-4b2a-a24c-01a2d66995d0" providerId="ADAL" clId="{085AAEE7-553F-46F2-8CE0-C896E4E3F28E}" dt="2024-03-10T23:40:07.663" v="2" actId="2711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2" creationId="{2C3429E7-B9FC-B4DE-F21A-8951E55BD568}"/>
          </ac:spMkLst>
        </pc:spChg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3" creationId="{7F7BA558-187F-DB07-4622-AEF9956615FC}"/>
          </ac:spMkLst>
        </pc:spChg>
      </pc:sldChg>
      <pc:sldChg chg="addSp delSp modSp new del mod">
        <pc:chgData name="Sepulveda Araya, Edgardo Ignacio - (edgardo)" userId="7ef1705e-5636-4b2a-a24c-01a2d66995d0" providerId="ADAL" clId="{085AAEE7-553F-46F2-8CE0-C896E4E3F28E}" dt="2024-03-10T23:43:17.852" v="60" actId="2696"/>
        <pc:sldMkLst>
          <pc:docMk/>
          <pc:sldMk cId="65044092" sldId="257"/>
        </pc:sldMkLst>
        <pc:spChg chg="del">
          <ac:chgData name="Sepulveda Araya, Edgardo Ignacio - (edgardo)" userId="7ef1705e-5636-4b2a-a24c-01a2d66995d0" providerId="ADAL" clId="{085AAEE7-553F-46F2-8CE0-C896E4E3F28E}" dt="2024-03-10T23:40:17.457" v="5" actId="478"/>
          <ac:spMkLst>
            <pc:docMk/>
            <pc:sldMk cId="65044092" sldId="257"/>
            <ac:spMk id="2" creationId="{620041E9-E216-1E5E-0E98-CC84A18571A5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0:18.018" v="6" actId="478"/>
          <ac:spMkLst>
            <pc:docMk/>
            <pc:sldMk cId="65044092" sldId="257"/>
            <ac:spMk id="3" creationId="{C19CA1AA-54DA-FA47-0FB3-752BAFE385D8}"/>
          </ac:spMkLst>
        </pc:sp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5" creationId="{CCF8C948-531D-D742-965D-265B28C48DCA}"/>
          </ac:picMkLst>
        </pc:picChg>
        <pc:picChg chg="add del mod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7" creationId="{1D0C0F94-3A00-C820-43DE-0F28EAC9C863}"/>
          </ac:picMkLst>
        </pc:pic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891079261" sldId="257"/>
        </pc:sldMkLst>
      </pc:sldChg>
      <pc:sldChg chg="addSp delSp modSp new mod">
        <pc:chgData name="Sepulveda Araya, Edgardo Ignacio - (edgardo)" userId="7ef1705e-5636-4b2a-a24c-01a2d66995d0" providerId="ADAL" clId="{085AAEE7-553F-46F2-8CE0-C896E4E3F28E}" dt="2024-03-10T23:44:09.353" v="69" actId="1076"/>
        <pc:sldMkLst>
          <pc:docMk/>
          <pc:sldMk cId="454913684" sldId="258"/>
        </pc:sldMkLst>
        <pc:spChg chg="mod">
          <ac:chgData name="Sepulveda Araya, Edgardo Ignacio - (edgardo)" userId="7ef1705e-5636-4b2a-a24c-01a2d66995d0" providerId="ADAL" clId="{085AAEE7-553F-46F2-8CE0-C896E4E3F28E}" dt="2024-03-10T23:43:08.975" v="57" actId="2711"/>
          <ac:spMkLst>
            <pc:docMk/>
            <pc:sldMk cId="454913684" sldId="258"/>
            <ac:spMk id="2" creationId="{CF07D246-9CEE-09CB-F3B7-A0AD43CDCF79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3:10.597" v="58" actId="478"/>
          <ac:spMkLst>
            <pc:docMk/>
            <pc:sldMk cId="454913684" sldId="258"/>
            <ac:spMk id="3" creationId="{F423C3D3-3428-4A7F-5831-F88F0B247951}"/>
          </ac:spMkLst>
        </pc:spChg>
        <pc:picChg chg="add mod">
          <ac:chgData name="Sepulveda Araya, Edgardo Ignacio - (edgardo)" userId="7ef1705e-5636-4b2a-a24c-01a2d66995d0" providerId="ADAL" clId="{085AAEE7-553F-46F2-8CE0-C896E4E3F28E}" dt="2024-03-10T23:43:58.886" v="67" actId="1076"/>
          <ac:picMkLst>
            <pc:docMk/>
            <pc:sldMk cId="454913684" sldId="258"/>
            <ac:picMk id="5" creationId="{CCF8C948-531D-D742-965D-265B28C48DCA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6" creationId="{54E79577-6FF7-588F-68EE-81D117AAA3CF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9.353" v="69" actId="1076"/>
          <ac:picMkLst>
            <pc:docMk/>
            <pc:sldMk cId="454913684" sldId="258"/>
            <ac:picMk id="7" creationId="{1D0C0F94-3A00-C820-43DE-0F28EAC9C863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643438408" sldId="258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25249242" sldId="25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197680460" sldId="26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012728893" sldId="261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78355033" sldId="263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1574610821" sldId="264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134564309" sldId="265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14862846" sldId="266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848924665" sldId="26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4069409" sldId="27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9582112" sldId="271"/>
        </pc:sldMkLst>
      </pc:sldChg>
    </pc:docChg>
  </pc:docChgLst>
  <pc:docChgLst>
    <pc:chgData name="Sepulveda Araya, Edgardo Ignacio - (edgardo)" userId="7ef1705e-5636-4b2a-a24c-01a2d66995d0" providerId="ADAL" clId="{8FC6EC25-5432-4C9B-9C71-9293B703AE66}"/>
    <pc:docChg chg="custSel addSld delSld modSld">
      <pc:chgData name="Sepulveda Araya, Edgardo Ignacio - (edgardo)" userId="7ef1705e-5636-4b2a-a24c-01a2d66995d0" providerId="ADAL" clId="{8FC6EC25-5432-4C9B-9C71-9293B703AE66}" dt="2024-02-29T00:57:46.402" v="594" actId="962"/>
      <pc:docMkLst>
        <pc:docMk/>
      </pc:docMkLst>
      <pc:sldChg chg="mod modShow">
        <pc:chgData name="Sepulveda Araya, Edgardo Ignacio - (edgardo)" userId="7ef1705e-5636-4b2a-a24c-01a2d66995d0" providerId="ADAL" clId="{8FC6EC25-5432-4C9B-9C71-9293B703AE66}" dt="2024-02-28T18:19:19.065" v="575" actId="729"/>
        <pc:sldMkLst>
          <pc:docMk/>
          <pc:sldMk cId="891079261" sldId="257"/>
        </pc:sldMkLst>
      </pc:sldChg>
      <pc:sldChg chg="mod modShow">
        <pc:chgData name="Sepulveda Araya, Edgardo Ignacio - (edgardo)" userId="7ef1705e-5636-4b2a-a24c-01a2d66995d0" providerId="ADAL" clId="{8FC6EC25-5432-4C9B-9C71-9293B703AE66}" dt="2024-02-28T18:19:21.587" v="576" actId="729"/>
        <pc:sldMkLst>
          <pc:docMk/>
          <pc:sldMk cId="3643438408" sldId="258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1.653" v="280" actId="729"/>
        <pc:sldMkLst>
          <pc:docMk/>
          <pc:sldMk cId="2925249242" sldId="259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6.282" v="281" actId="729"/>
        <pc:sldMkLst>
          <pc:docMk/>
          <pc:sldMk cId="2478355033" sldId="263"/>
        </pc:sldMkLst>
      </pc:sldChg>
      <pc:sldChg chg="addSp delSp modSp add mod">
        <pc:chgData name="Sepulveda Araya, Edgardo Ignacio - (edgardo)" userId="7ef1705e-5636-4b2a-a24c-01a2d66995d0" providerId="ADAL" clId="{8FC6EC25-5432-4C9B-9C71-9293B703AE66}" dt="2024-02-28T00:20:53.228" v="279" actId="1076"/>
        <pc:sldMkLst>
          <pc:docMk/>
          <pc:sldMk cId="1574610821" sldId="264"/>
        </pc:sldMkLst>
        <pc:spChg chg="mod">
          <ac:chgData name="Sepulveda Araya, Edgardo Ignacio - (edgardo)" userId="7ef1705e-5636-4b2a-a24c-01a2d66995d0" providerId="ADAL" clId="{8FC6EC25-5432-4C9B-9C71-9293B703AE66}" dt="2024-02-28T00:19:15.939" v="267" actId="1076"/>
          <ac:spMkLst>
            <pc:docMk/>
            <pc:sldMk cId="1574610821" sldId="264"/>
            <ac:spMk id="2" creationId="{17917EBE-6CDF-E3AB-DDE4-F1C73401B5EB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1.563" v="5" actId="478"/>
          <ac:spMkLst>
            <pc:docMk/>
            <pc:sldMk cId="1574610821" sldId="264"/>
            <ac:spMk id="5" creationId="{93AFAC85-1287-C965-5903-F6540F644712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3.327" v="6" actId="478"/>
          <ac:spMkLst>
            <pc:docMk/>
            <pc:sldMk cId="1574610821" sldId="264"/>
            <ac:spMk id="6" creationId="{BA011684-67E4-33E1-355B-CBACA3053F15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4.700" v="7" actId="478"/>
          <ac:spMkLst>
            <pc:docMk/>
            <pc:sldMk cId="1574610821" sldId="264"/>
            <ac:spMk id="7" creationId="{10C2F529-6B5C-D9A6-E3C5-D28B749D827C}"/>
          </ac:spMkLst>
        </pc:spChg>
        <pc:spChg chg="add del">
          <ac:chgData name="Sepulveda Araya, Edgardo Ignacio - (edgardo)" userId="7ef1705e-5636-4b2a-a24c-01a2d66995d0" providerId="ADAL" clId="{8FC6EC25-5432-4C9B-9C71-9293B703AE66}" dt="2024-02-27T22:07:05.710" v="38" actId="478"/>
          <ac:spMkLst>
            <pc:docMk/>
            <pc:sldMk cId="1574610821" sldId="264"/>
            <ac:spMk id="8" creationId="{432A4D7C-F289-6D1D-F46F-0962A66A61E1}"/>
          </ac:spMkLst>
        </pc:spChg>
        <pc:spChg chg="del mod">
          <ac:chgData name="Sepulveda Araya, Edgardo Ignacio - (edgardo)" userId="7ef1705e-5636-4b2a-a24c-01a2d66995d0" providerId="ADAL" clId="{8FC6EC25-5432-4C9B-9C71-9293B703AE66}" dt="2024-02-27T22:03:59.467" v="10" actId="478"/>
          <ac:spMkLst>
            <pc:docMk/>
            <pc:sldMk cId="1574610821" sldId="264"/>
            <ac:spMk id="10" creationId="{99319CF2-E02A-D51F-4017-211D561E7AAF}"/>
          </ac:spMkLst>
        </pc:spChg>
        <pc:grpChg chg="del mod">
          <ac:chgData name="Sepulveda Araya, Edgardo Ignacio - (edgardo)" userId="7ef1705e-5636-4b2a-a24c-01a2d66995d0" providerId="ADAL" clId="{8FC6EC25-5432-4C9B-9C71-9293B703AE66}" dt="2024-02-27T22:03:57.223" v="9" actId="478"/>
          <ac:grpSpMkLst>
            <pc:docMk/>
            <pc:sldMk cId="1574610821" sldId="264"/>
            <ac:grpSpMk id="11" creationId="{65001E29-6E04-31AE-0478-3D4ACDA92EC1}"/>
          </ac:grpSpMkLst>
        </pc:grpChg>
        <pc:picChg chg="del">
          <ac:chgData name="Sepulveda Araya, Edgardo Ignacio - (edgardo)" userId="7ef1705e-5636-4b2a-a24c-01a2d66995d0" providerId="ADAL" clId="{8FC6EC25-5432-4C9B-9C71-9293B703AE66}" dt="2024-02-27T22:03:57.223" v="9" actId="478"/>
          <ac:picMkLst>
            <pc:docMk/>
            <pc:sldMk cId="1574610821" sldId="264"/>
            <ac:picMk id="4" creationId="{3D4B0511-CBB2-60B4-3CA6-B2943B2DD92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3:55.405" v="8" actId="478"/>
          <ac:picMkLst>
            <pc:docMk/>
            <pc:sldMk cId="1574610821" sldId="264"/>
            <ac:picMk id="9" creationId="{90F462CB-4D78-7CDF-46DE-1AF70436A0A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5" creationId="{9294E73C-E875-260B-4406-46DE841EB1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1026" creationId="{38AC8ECD-6A79-2C17-02F5-3E688BD907CE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7" creationId="{FE609F77-C504-53CA-2989-72994F83ACCF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8" creationId="{2A91EE90-1D75-F463-6D50-AD37C5D8629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1029" creationId="{8D642966-B981-73D2-ADD0-CA0E2251F176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27:02.238" v="99" actId="478"/>
          <ac:picMkLst>
            <pc:docMk/>
            <pc:sldMk cId="1574610821" sldId="264"/>
            <ac:picMk id="3074" creationId="{DCA289CD-0C18-A17B-205E-0823AA6FBD3D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3075" creationId="{C5B589FB-F277-2007-BDA8-9AA404A77CCF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6" creationId="{182CD04E-C1F5-5734-776D-72CFF892CEFA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7" creationId="{681BC468-4AB2-FE1A-B8B9-CED3205A81D3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06:22.133" v="255" actId="1076"/>
        <pc:sldMkLst>
          <pc:docMk/>
          <pc:sldMk cId="4134564309" sldId="265"/>
        </pc:sldMkLst>
        <pc:spChg chg="mod">
          <ac:chgData name="Sepulveda Araya, Edgardo Ignacio - (edgardo)" userId="7ef1705e-5636-4b2a-a24c-01a2d66995d0" providerId="ADAL" clId="{8FC6EC25-5432-4C9B-9C71-9293B703AE66}" dt="2024-02-27T22:08:40.661" v="47" actId="20577"/>
          <ac:spMkLst>
            <pc:docMk/>
            <pc:sldMk cId="4134564309" sldId="265"/>
            <ac:spMk id="2" creationId="{F7763887-B166-266B-5B56-7ADAA4C1469D}"/>
          </ac:spMkLst>
        </pc:spChg>
        <pc:picChg chg="del mod">
          <ac:chgData name="Sepulveda Araya, Edgardo Ignacio - (edgardo)" userId="7ef1705e-5636-4b2a-a24c-01a2d66995d0" providerId="ADAL" clId="{8FC6EC25-5432-4C9B-9C71-9293B703AE66}" dt="2024-02-27T23:17:08.767" v="202" actId="478"/>
          <ac:picMkLst>
            <pc:docMk/>
            <pc:sldMk cId="4134564309" sldId="265"/>
            <ac:picMk id="3" creationId="{F6BF99BC-CBD9-3B99-A62A-D3D9CB782FC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1.804" v="50" actId="478"/>
          <ac:picMkLst>
            <pc:docMk/>
            <pc:sldMk cId="4134564309" sldId="265"/>
            <ac:picMk id="5" creationId="{E6D9DB53-CD50-1332-216F-15D99546D68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2:47:58.825" v="156" actId="1076"/>
          <ac:picMkLst>
            <pc:docMk/>
            <pc:sldMk cId="4134564309" sldId="265"/>
            <ac:picMk id="2049" creationId="{4C2F2FB1-339E-4207-8E1A-CA361651B71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7T22:46:30.971" v="138" actId="478"/>
          <ac:picMkLst>
            <pc:docMk/>
            <pc:sldMk cId="4134564309" sldId="265"/>
            <ac:picMk id="2050" creationId="{B1A5EADF-0A03-86E9-39A0-6A6D190A2A1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0:45.147" v="221" actId="171"/>
          <ac:picMkLst>
            <pc:docMk/>
            <pc:sldMk cId="4134564309" sldId="265"/>
            <ac:picMk id="2051" creationId="{44E874F9-F458-E8A6-2984-C090100C0C1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19.238" v="254" actId="1076"/>
          <ac:picMkLst>
            <pc:docMk/>
            <pc:sldMk cId="4134564309" sldId="265"/>
            <ac:picMk id="2052" creationId="{77B46380-EA9C-8D1B-8222-289D7DA38AE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22.133" v="255" actId="1076"/>
          <ac:picMkLst>
            <pc:docMk/>
            <pc:sldMk cId="4134564309" sldId="265"/>
            <ac:picMk id="2053" creationId="{B120D0BD-F88E-A572-79C5-AAB16A419FD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3:17:20.216" v="204" actId="1076"/>
          <ac:picMkLst>
            <pc:docMk/>
            <pc:sldMk cId="4134564309" sldId="265"/>
            <ac:picMk id="2054" creationId="{7BA40A03-0677-9298-541F-BF30F988772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17.163" v="239" actId="1076"/>
          <ac:picMkLst>
            <pc:docMk/>
            <pc:sldMk cId="4134564309" sldId="265"/>
            <ac:picMk id="2055" creationId="{2AEED158-6A88-F1C7-A8A0-E5DC116DD22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22.724" v="240" actId="1076"/>
          <ac:picMkLst>
            <pc:docMk/>
            <pc:sldMk cId="4134564309" sldId="265"/>
            <ac:picMk id="2056" creationId="{6F7C5F27-A95E-0A13-6FDA-ED8DB75DC8B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07.941" v="253" actId="1076"/>
          <ac:picMkLst>
            <pc:docMk/>
            <pc:sldMk cId="4134564309" sldId="265"/>
            <ac:picMk id="2057" creationId="{B7310D5C-CAD7-6C8F-3E42-6482AA5B5379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0:02.636" v="205" actId="478"/>
          <ac:picMkLst>
            <pc:docMk/>
            <pc:sldMk cId="4134564309" sldId="265"/>
            <ac:picMk id="4100" creationId="{DD6930A1-C0CA-F996-C635-03A9F7F8C8B5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365" v="51" actId="478"/>
          <ac:picMkLst>
            <pc:docMk/>
            <pc:sldMk cId="4134564309" sldId="265"/>
            <ac:picMk id="4102" creationId="{DCC0ED34-A831-5D79-B1E6-E59B7580EB2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2:31.989" v="222" actId="478"/>
          <ac:picMkLst>
            <pc:docMk/>
            <pc:sldMk cId="4134564309" sldId="265"/>
            <ac:picMk id="4103" creationId="{7142570F-B1A1-F212-202D-671A0A968DA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830" v="52" actId="478"/>
          <ac:picMkLst>
            <pc:docMk/>
            <pc:sldMk cId="4134564309" sldId="265"/>
            <ac:picMk id="4104" creationId="{1ACBEA6C-33F3-9C8C-5CE1-9EADBD0E5077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5:33.002" v="241" actId="478"/>
          <ac:picMkLst>
            <pc:docMk/>
            <pc:sldMk cId="4134564309" sldId="265"/>
            <ac:picMk id="4105" creationId="{CA95F19A-340B-7CC6-F80A-6AB452B1598C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3.194" v="53" actId="478"/>
          <ac:picMkLst>
            <pc:docMk/>
            <pc:sldMk cId="4134564309" sldId="265"/>
            <ac:picMk id="4106" creationId="{F5E6E668-2543-7DAA-BA45-36C46748AD41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18:22.138" v="263" actId="1076"/>
        <pc:sldMkLst>
          <pc:docMk/>
          <pc:sldMk cId="2914862846" sldId="266"/>
        </pc:sldMkLst>
        <pc:spChg chg="mod">
          <ac:chgData name="Sepulveda Araya, Edgardo Ignacio - (edgardo)" userId="7ef1705e-5636-4b2a-a24c-01a2d66995d0" providerId="ADAL" clId="{8FC6EC25-5432-4C9B-9C71-9293B703AE66}" dt="2024-02-27T22:08:49.503" v="49" actId="20577"/>
          <ac:spMkLst>
            <pc:docMk/>
            <pc:sldMk cId="2914862846" sldId="266"/>
            <ac:spMk id="2" creationId="{7B3DA819-A274-AFF6-5247-FD2798927D1B}"/>
          </ac:spMkLst>
        </pc:spChg>
        <pc:picChg chg="del">
          <ac:chgData name="Sepulveda Araya, Edgardo Ignacio - (edgardo)" userId="7ef1705e-5636-4b2a-a24c-01a2d66995d0" providerId="ADAL" clId="{8FC6EC25-5432-4C9B-9C71-9293B703AE66}" dt="2024-02-27T22:08:54.779" v="54" actId="478"/>
          <ac:picMkLst>
            <pc:docMk/>
            <pc:sldMk cId="2914862846" sldId="266"/>
            <ac:picMk id="3" creationId="{DA0D3617-0EC7-4614-61DC-5B6DDBACB215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0.349" v="134" actId="478"/>
          <ac:picMkLst>
            <pc:docMk/>
            <pc:sldMk cId="2914862846" sldId="266"/>
            <ac:picMk id="5" creationId="{397E6AFA-D046-5BBE-AF50-9BDC33EEB809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0:17:43.567" v="256" actId="478"/>
          <ac:picMkLst>
            <pc:docMk/>
            <pc:sldMk cId="2914862846" sldId="266"/>
            <ac:picMk id="3073" creationId="{A8E3C0B3-6134-A334-90B1-946A319300F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18:22.138" v="263" actId="1076"/>
          <ac:picMkLst>
            <pc:docMk/>
            <pc:sldMk cId="2914862846" sldId="266"/>
            <ac:picMk id="3074" creationId="{0DE19408-1BDA-FEE0-C0D8-0D265F1AD4B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226" v="55" actId="478"/>
          <ac:picMkLst>
            <pc:docMk/>
            <pc:sldMk cId="2914862846" sldId="266"/>
            <ac:picMk id="4100" creationId="{FEABB45A-367A-014F-E0A7-ED9E0992C3D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003" v="135" actId="478"/>
          <ac:picMkLst>
            <pc:docMk/>
            <pc:sldMk cId="2914862846" sldId="266"/>
            <ac:picMk id="4102" creationId="{4B9FAE06-CE81-B22F-051F-CD36DF9D6A0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627" v="56" actId="478"/>
          <ac:picMkLst>
            <pc:docMk/>
            <pc:sldMk cId="2914862846" sldId="266"/>
            <ac:picMk id="4103" creationId="{FD3EB2F7-2046-8B98-D71D-346A7730D6FA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422" v="136" actId="478"/>
          <ac:picMkLst>
            <pc:docMk/>
            <pc:sldMk cId="2914862846" sldId="266"/>
            <ac:picMk id="4104" creationId="{9452CCFB-4540-73F8-8D28-576801504A93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6.012" v="57" actId="478"/>
          <ac:picMkLst>
            <pc:docMk/>
            <pc:sldMk cId="2914862846" sldId="266"/>
            <ac:picMk id="4105" creationId="{6B035DCE-A68D-D3E8-4C49-4927AA9CF71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755" v="137" actId="478"/>
          <ac:picMkLst>
            <pc:docMk/>
            <pc:sldMk cId="2914862846" sldId="266"/>
            <ac:picMk id="4106" creationId="{D235510E-98E2-8451-975E-AE4FD1E03569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898430518" sldId="267"/>
        </pc:sldMkLst>
        <pc:spChg chg="del">
          <ac:chgData name="Sepulveda Araya, Edgardo Ignacio - (edgardo)" userId="7ef1705e-5636-4b2a-a24c-01a2d66995d0" providerId="ADAL" clId="{8FC6EC25-5432-4C9B-9C71-9293B703AE66}" dt="2024-02-28T01:07:26.043" v="283" actId="478"/>
          <ac:spMkLst>
            <pc:docMk/>
            <pc:sldMk cId="898430518" sldId="267"/>
            <ac:spMk id="2" creationId="{36BA1C20-9382-BFB0-CDB7-C1D48859989A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07:27.662" v="284" actId="478"/>
          <ac:spMkLst>
            <pc:docMk/>
            <pc:sldMk cId="898430518" sldId="267"/>
            <ac:spMk id="3" creationId="{887CF200-D3C8-94A6-BD33-68EBA05BB914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01:08:22.272" v="287" actId="478"/>
          <ac:picMkLst>
            <pc:docMk/>
            <pc:sldMk cId="898430518" sldId="267"/>
            <ac:picMk id="4097" creationId="{75F27AD1-E6F3-1651-9E30-C97F8FB0316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09:26.457" v="292" actId="478"/>
          <ac:picMkLst>
            <pc:docMk/>
            <pc:sldMk cId="898430518" sldId="267"/>
            <ac:picMk id="4098" creationId="{1457FE41-41C6-0837-1D75-52F008904A6A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2:33.154" v="294" actId="478"/>
          <ac:picMkLst>
            <pc:docMk/>
            <pc:sldMk cId="898430518" sldId="267"/>
            <ac:picMk id="4099" creationId="{2D99B8E6-028C-0CB3-B26C-0679F16C20F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3:34.331" v="297" actId="478"/>
          <ac:picMkLst>
            <pc:docMk/>
            <pc:sldMk cId="898430518" sldId="267"/>
            <ac:picMk id="4100" creationId="{5DE28905-CAA7-CE62-2EF6-852916EBAE0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16.876" v="310" actId="1076"/>
          <ac:picMkLst>
            <pc:docMk/>
            <pc:sldMk cId="898430518" sldId="267"/>
            <ac:picMk id="4101" creationId="{5BA7B0FC-965A-8742-86A3-DAAC8864715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50.921" v="315" actId="1076"/>
          <ac:picMkLst>
            <pc:docMk/>
            <pc:sldMk cId="898430518" sldId="267"/>
            <ac:picMk id="4102" creationId="{F4DC6497-7F1C-FCD2-1588-23D9B1C1C6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01.627" v="322" actId="1076"/>
          <ac:picMkLst>
            <pc:docMk/>
            <pc:sldMk cId="898430518" sldId="267"/>
            <ac:picMk id="4103" creationId="{4A2120EF-8C5F-54AB-66DA-D14B4E42E71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50.971" v="326" actId="1076"/>
          <ac:picMkLst>
            <pc:docMk/>
            <pc:sldMk cId="898430518" sldId="267"/>
            <ac:picMk id="4104" creationId="{B5D476A6-538C-9988-4FC9-918A0896B4BB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3999287232" sldId="268"/>
        </pc:sldMkLst>
        <pc:spChg chg="del">
          <ac:chgData name="Sepulveda Araya, Edgardo Ignacio - (edgardo)" userId="7ef1705e-5636-4b2a-a24c-01a2d66995d0" providerId="ADAL" clId="{8FC6EC25-5432-4C9B-9C71-9293B703AE66}" dt="2024-02-28T01:18:15.815" v="328" actId="478"/>
          <ac:spMkLst>
            <pc:docMk/>
            <pc:sldMk cId="3999287232" sldId="268"/>
            <ac:spMk id="2" creationId="{D19D3450-C87F-6332-EDDA-03FDD4ECC2C1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18:16.742" v="329" actId="478"/>
          <ac:spMkLst>
            <pc:docMk/>
            <pc:sldMk cId="3999287232" sldId="268"/>
            <ac:spMk id="3" creationId="{E7B8C33E-144B-1BC5-074D-2C4EAD2FA55C}"/>
          </ac:spMkLst>
        </pc:spChg>
        <pc:picChg chg="add mod">
          <ac:chgData name="Sepulveda Araya, Edgardo Ignacio - (edgardo)" userId="7ef1705e-5636-4b2a-a24c-01a2d66995d0" providerId="ADAL" clId="{8FC6EC25-5432-4C9B-9C71-9293B703AE66}" dt="2024-02-28T01:19:57.355" v="333" actId="1076"/>
          <ac:picMkLst>
            <pc:docMk/>
            <pc:sldMk cId="3999287232" sldId="268"/>
            <ac:picMk id="5121" creationId="{9FFA6DD9-FD36-E6A8-0753-57BBC99E7B7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20:30.493" v="337" actId="1076"/>
          <ac:picMkLst>
            <pc:docMk/>
            <pc:sldMk cId="3999287232" sldId="268"/>
            <ac:picMk id="5122" creationId="{DE699C7F-6ACA-D835-CAA2-C0CCEB4654D1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0:27.209" v="546" actId="1035"/>
        <pc:sldMkLst>
          <pc:docMk/>
          <pc:sldMk cId="3848924665" sldId="269"/>
        </pc:sldMkLst>
        <pc:spChg chg="del">
          <ac:chgData name="Sepulveda Araya, Edgardo Ignacio - (edgardo)" userId="7ef1705e-5636-4b2a-a24c-01a2d66995d0" providerId="ADAL" clId="{8FC6EC25-5432-4C9B-9C71-9293B703AE66}" dt="2024-02-28T17:45:47.711" v="339" actId="478"/>
          <ac:spMkLst>
            <pc:docMk/>
            <pc:sldMk cId="3848924665" sldId="269"/>
            <ac:spMk id="2" creationId="{5CF6B414-FB1A-836D-4C71-11029D7B25E9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45:48.817" v="340" actId="478"/>
          <ac:spMkLst>
            <pc:docMk/>
            <pc:sldMk cId="3848924665" sldId="269"/>
            <ac:spMk id="3" creationId="{BBCDA9CF-FA03-FD39-138C-A80ECA59BE7F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7:54:19.352" v="372" actId="478"/>
          <ac:picMkLst>
            <pc:docMk/>
            <pc:sldMk cId="3848924665" sldId="269"/>
            <ac:picMk id="1025" creationId="{E115C6E4-6770-A736-26F9-F6AA91877E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6" creationId="{085EC1D7-739E-4066-D3D4-CE3E5A236F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7" creationId="{E22145E7-0F36-7630-7A46-953DE5E4E3B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8" creationId="{DA2F443B-6727-13B0-F9A3-938B867E104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9" creationId="{97728EBC-ED16-C1D3-0B57-4769A0B9D69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0" creationId="{37B6F407-36B8-ACF4-F31D-840B8FD27C0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1" creationId="{DD15EFBF-4AC0-5473-4F61-004633E31405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2" creationId="{BDC27F1B-B13D-47D3-41EF-B17F2F16BEF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3" creationId="{A6EE8DC4-CBC9-8603-BDED-201216135D6B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5:59.633" v="573" actId="1037"/>
        <pc:sldMkLst>
          <pc:docMk/>
          <pc:sldMk cId="244069409" sldId="270"/>
        </pc:sldMkLst>
        <pc:spChg chg="del">
          <ac:chgData name="Sepulveda Araya, Edgardo Ignacio - (edgardo)" userId="7ef1705e-5636-4b2a-a24c-01a2d66995d0" providerId="ADAL" clId="{8FC6EC25-5432-4C9B-9C71-9293B703AE66}" dt="2024-02-28T17:59:31.066" v="403" actId="478"/>
          <ac:spMkLst>
            <pc:docMk/>
            <pc:sldMk cId="244069409" sldId="270"/>
            <ac:spMk id="2" creationId="{6B69D796-BBCB-6C46-E738-9B2E6D28910B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59:32.216" v="404" actId="478"/>
          <ac:spMkLst>
            <pc:docMk/>
            <pc:sldMk cId="244069409" sldId="270"/>
            <ac:spMk id="3" creationId="{69E8FA39-A0DD-B94B-0A3B-681BCD4F01FE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8:01:27.169" v="408" actId="478"/>
          <ac:picMkLst>
            <pc:docMk/>
            <pc:sldMk cId="244069409" sldId="270"/>
            <ac:picMk id="2049" creationId="{5748E8E0-688C-FF95-EA2E-A6CE92BC11A7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18:01:57.693" v="411" actId="478"/>
          <ac:picMkLst>
            <pc:docMk/>
            <pc:sldMk cId="244069409" sldId="270"/>
            <ac:picMk id="2050" creationId="{C760EE2B-F08D-30D2-CA75-C55FAB5CC8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1" creationId="{CC4FA0A9-3518-D027-F647-647AB1E97F6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2" creationId="{8B8A17E6-3BD7-87EE-D153-E9A90593D3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3" creationId="{C341A7C4-1CC0-30AE-6F58-66E31328A5B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4" creationId="{D17662FC-5910-5EFE-7D2C-DD2B65305497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5" creationId="{A722E65A-0ED7-AD67-EDA5-55BD4B328830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6" creationId="{5DD6DE28-ED45-2730-1FEE-5920F89FCA9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7" creationId="{2B9B294C-F00F-D8BA-900A-8659DC3D4E53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8" creationId="{FC05DCC0-A5BF-1EA4-E0C6-463FF4873286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9T00:57:46.402" v="594" actId="962"/>
        <pc:sldMkLst>
          <pc:docMk/>
          <pc:sldMk cId="49582112" sldId="271"/>
        </pc:sldMkLst>
        <pc:spChg chg="del">
          <ac:chgData name="Sepulveda Araya, Edgardo Ignacio - (edgardo)" userId="7ef1705e-5636-4b2a-a24c-01a2d66995d0" providerId="ADAL" clId="{8FC6EC25-5432-4C9B-9C71-9293B703AE66}" dt="2024-02-28T22:00:16.646" v="578" actId="478"/>
          <ac:spMkLst>
            <pc:docMk/>
            <pc:sldMk cId="49582112" sldId="271"/>
            <ac:spMk id="2" creationId="{F54339BD-64BD-AA05-481F-B13621F5E6B8}"/>
          </ac:spMkLst>
        </pc:spChg>
        <pc:spChg chg="del">
          <ac:chgData name="Sepulveda Araya, Edgardo Ignacio - (edgardo)" userId="7ef1705e-5636-4b2a-a24c-01a2d66995d0" providerId="ADAL" clId="{8FC6EC25-5432-4C9B-9C71-9293B703AE66}" dt="2024-02-28T22:00:18.764" v="579" actId="478"/>
          <ac:spMkLst>
            <pc:docMk/>
            <pc:sldMk cId="49582112" sldId="271"/>
            <ac:spMk id="3" creationId="{2803D633-0B11-6720-EEAF-F471C3E579EB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9T00:49:45.977" v="591" actId="478"/>
          <ac:picMkLst>
            <pc:docMk/>
            <pc:sldMk cId="49582112" sldId="271"/>
            <ac:picMk id="5" creationId="{E3F81D68-A976-69AA-9747-7AC8E2D42D8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9T00:57:46.402" v="594" actId="962"/>
          <ac:picMkLst>
            <pc:docMk/>
            <pc:sldMk cId="49582112" sldId="271"/>
            <ac:picMk id="7" creationId="{398B1C74-8CED-BECD-72EA-D67A0D0BEFFD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1:05.304" v="583" actId="478"/>
          <ac:picMkLst>
            <pc:docMk/>
            <pc:sldMk cId="49582112" sldId="271"/>
            <ac:picMk id="1025" creationId="{09221156-DE9D-50CA-EA6D-BC85C66CDA18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7:25.770" v="587" actId="478"/>
          <ac:picMkLst>
            <pc:docMk/>
            <pc:sldMk cId="49582112" sldId="271"/>
            <ac:picMk id="1026" creationId="{4BC86EB5-884B-51DB-6019-76D04C3E45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0EFB-FF82-F344-B36D-D3DDDB4E7075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D480-B63C-E443-96DB-5F91D8F69A0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857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10-03-24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ATMO 656A – HW</a:t>
            </a:r>
            <a:r>
              <a:rPr lang="en-US" dirty="0">
                <a:latin typeface="Avenir Next LT Pro" panose="020B0504020202020204" pitchFamily="34" charset="0"/>
              </a:rPr>
              <a:t>3</a:t>
            </a:r>
            <a:endParaRPr lang="en-CL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246-9CEE-09CB-F3B7-A0AD43CD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Meador &amp; Weaver (1979)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C948-531D-D742-965D-265B28C48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64"/>
          <a:stretch/>
        </p:blipFill>
        <p:spPr>
          <a:xfrm>
            <a:off x="444751" y="1583396"/>
            <a:ext cx="5306165" cy="408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C0F94-3A00-C820-43DE-0F28EAC9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52" y="4941182"/>
            <a:ext cx="3296110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DC7D-766D-F373-D739-4280F7C0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32"/>
          <a:stretch/>
        </p:blipFill>
        <p:spPr>
          <a:xfrm>
            <a:off x="6182497" y="1583396"/>
            <a:ext cx="5306165" cy="155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79577-6FF7-588F-68EE-81D117AA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97" y="3305660"/>
            <a:ext cx="5306165" cy="1571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10075-18BF-C44E-F1EF-BDBB94584FE5}"/>
              </a:ext>
            </a:extLst>
          </p:cNvPr>
          <p:cNvSpPr/>
          <p:nvPr/>
        </p:nvSpPr>
        <p:spPr>
          <a:xfrm>
            <a:off x="6182497" y="3708652"/>
            <a:ext cx="5199094" cy="117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9996B-987E-43FC-BEB6-8D3D45188BBD}"/>
              </a:ext>
            </a:extLst>
          </p:cNvPr>
          <p:cNvSpPr/>
          <p:nvPr/>
        </p:nvSpPr>
        <p:spPr>
          <a:xfrm>
            <a:off x="6182497" y="3913498"/>
            <a:ext cx="5199094" cy="117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5491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246-9CEE-09CB-F3B7-A0AD43CD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LT Pro" panose="020B0504020202020204" pitchFamily="34" charset="0"/>
              </a:rPr>
              <a:t>Liou</a:t>
            </a:r>
            <a:r>
              <a:rPr lang="en-US" dirty="0">
                <a:latin typeface="Avenir Next LT Pro" panose="020B0504020202020204" pitchFamily="34" charset="0"/>
              </a:rPr>
              <a:t> (1974)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C948-531D-D742-965D-265B28C48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64"/>
          <a:stretch/>
        </p:blipFill>
        <p:spPr>
          <a:xfrm>
            <a:off x="444751" y="1583396"/>
            <a:ext cx="5306165" cy="408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C0F94-3A00-C820-43DE-0F28EAC9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52" y="4941182"/>
            <a:ext cx="3296110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DC7D-766D-F373-D739-4280F7C0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32"/>
          <a:stretch/>
        </p:blipFill>
        <p:spPr>
          <a:xfrm>
            <a:off x="6182497" y="1583396"/>
            <a:ext cx="5306165" cy="155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79577-6FF7-588F-68EE-81D117AA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97" y="3305660"/>
            <a:ext cx="5306165" cy="15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35C72D4-4000-122C-FE90-3F8E518F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CF3100-BA09-63D1-3654-5972CD1F32C9}"/>
              </a:ext>
            </a:extLst>
          </p:cNvPr>
          <p:cNvSpPr txBox="1"/>
          <p:nvPr/>
        </p:nvSpPr>
        <p:spPr>
          <a:xfrm>
            <a:off x="9950823" y="25648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0.75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3306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C8E4F6-41D2-9D33-072E-D417F6A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" y="2016380"/>
            <a:ext cx="11887736" cy="28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23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Avenir Light</vt:lpstr>
      <vt:lpstr>Avenir Next LT Pro</vt:lpstr>
      <vt:lpstr>Calibri</vt:lpstr>
      <vt:lpstr>Century Gothic</vt:lpstr>
      <vt:lpstr>Office Theme</vt:lpstr>
      <vt:lpstr>ATMO 656A – HW3</vt:lpstr>
      <vt:lpstr>Meador &amp; Weaver (1979) </vt:lpstr>
      <vt:lpstr>Liou (1974)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Edgardo Sepúlveda</cp:lastModifiedBy>
  <cp:revision>1</cp:revision>
  <dcterms:created xsi:type="dcterms:W3CDTF">2024-02-20T06:11:03Z</dcterms:created>
  <dcterms:modified xsi:type="dcterms:W3CDTF">2024-03-11T04:53:16Z</dcterms:modified>
</cp:coreProperties>
</file>