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7D617-1F54-FD42-874C-B508FA7D9699}" v="232" dt="2024-02-20T06:50:2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/>
    <p:restoredTop sz="95788"/>
  </p:normalViewPr>
  <p:slideViewPr>
    <p:cSldViewPr snapToGrid="0">
      <p:cViewPr varScale="1">
        <p:scale>
          <a:sx n="124" d="100"/>
          <a:sy n="12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19-02-24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ATMO 656A – 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31A9-42EE-E558-715B-0B25B1F8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Question 1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5B18057-4CCD-4DE9-D83A-CF214B33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79" y="1399592"/>
            <a:ext cx="5400000" cy="4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50040E-1CA7-296F-466F-9EF8A77D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7" y="1399592"/>
            <a:ext cx="5400000" cy="4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7A653-8B31-B755-41AB-520E28C9EE58}"/>
              </a:ext>
            </a:extLst>
          </p:cNvPr>
          <p:cNvSpPr txBox="1"/>
          <p:nvPr/>
        </p:nvSpPr>
        <p:spPr>
          <a:xfrm>
            <a:off x="345897" y="6352143"/>
            <a:ext cx="70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Number of photons for convergence: ~50,000 (16.5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878C0-48A0-32BB-E9EE-C4FCD7490167}"/>
              </a:ext>
            </a:extLst>
          </p:cNvPr>
          <p:cNvSpPr txBox="1"/>
          <p:nvPr/>
        </p:nvSpPr>
        <p:spPr>
          <a:xfrm>
            <a:off x="3944979" y="42946"/>
            <a:ext cx="167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0.001</a:t>
            </a:r>
          </a:p>
          <a:p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= 0.99999</a:t>
            </a:r>
          </a:p>
          <a:p>
            <a:r>
              <a:rPr lang="en-US" dirty="0"/>
              <a:t>µ</a:t>
            </a:r>
            <a:r>
              <a:rPr lang="en-US" baseline="-25000" dirty="0"/>
              <a:t>0</a:t>
            </a:r>
            <a:r>
              <a:rPr lang="en-US" dirty="0"/>
              <a:t> = -0.7</a:t>
            </a:r>
          </a:p>
          <a:p>
            <a:r>
              <a:rPr lang="en-US" dirty="0"/>
              <a:t>Tau = 4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9107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F8CA-5E5B-33D1-933B-2F07C13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D18A-0B60-BBE9-163E-64027B3B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0" y="14620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L" dirty="0"/>
              <a:t>With: </a:t>
            </a:r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  <a:p>
            <a:r>
              <a:rPr lang="en-CL" dirty="0"/>
              <a:t>Mean Transmissivity: 0.252</a:t>
            </a:r>
          </a:p>
          <a:p>
            <a:r>
              <a:rPr lang="en-CL" dirty="0"/>
              <a:t>Sigma Transmissivity: 0.001</a:t>
            </a:r>
          </a:p>
          <a:p>
            <a:r>
              <a:rPr lang="en-CL" dirty="0"/>
              <a:t>Mean Reflectance: 0.748</a:t>
            </a:r>
          </a:p>
          <a:p>
            <a:r>
              <a:rPr lang="en-CL" dirty="0"/>
              <a:t>Sigma Reflectance: 0.001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D0E25-433D-B7D0-8C82-8893895473BF}"/>
              </a:ext>
            </a:extLst>
          </p:cNvPr>
          <p:cNvSpPr txBox="1"/>
          <p:nvPr/>
        </p:nvSpPr>
        <p:spPr>
          <a:xfrm>
            <a:off x="1653842" y="1462088"/>
            <a:ext cx="1877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0.001</a:t>
            </a:r>
          </a:p>
          <a:p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= 0.99999</a:t>
            </a:r>
          </a:p>
          <a:p>
            <a:r>
              <a:rPr lang="en-US" dirty="0"/>
              <a:t>µ</a:t>
            </a:r>
            <a:r>
              <a:rPr lang="en-US" baseline="-25000" dirty="0"/>
              <a:t>0</a:t>
            </a:r>
            <a:r>
              <a:rPr lang="en-US" dirty="0"/>
              <a:t> = -0.7</a:t>
            </a:r>
          </a:p>
          <a:p>
            <a:r>
              <a:rPr lang="en-US" dirty="0"/>
              <a:t>Tau = 4</a:t>
            </a:r>
          </a:p>
          <a:p>
            <a:r>
              <a:rPr lang="en-US" dirty="0"/>
              <a:t>10 iterations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434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B1B2-949B-ED1D-BEF6-BF1D78CC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Question 3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BF6D190-2A2B-7C4B-1BE1-48B6CB3F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84" y="294990"/>
            <a:ext cx="7199795" cy="642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95F2F-F008-2D4C-1F1F-D92F14CC4FAA}"/>
              </a:ext>
            </a:extLst>
          </p:cNvPr>
          <p:cNvSpPr txBox="1"/>
          <p:nvPr/>
        </p:nvSpPr>
        <p:spPr>
          <a:xfrm>
            <a:off x="345897" y="1229508"/>
            <a:ext cx="2343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Tau = 4</a:t>
            </a:r>
          </a:p>
          <a:p>
            <a:r>
              <a:rPr lang="en-US" dirty="0"/>
              <a:t>N photons = 50,000</a:t>
            </a:r>
          </a:p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47B27-0D16-0F64-806C-0CFC4111EA32}"/>
                  </a:ext>
                </a:extLst>
              </p:cNvPr>
              <p:cNvSpPr txBox="1"/>
              <p:nvPr/>
            </p:nvSpPr>
            <p:spPr>
              <a:xfrm>
                <a:off x="2816475" y="1229508"/>
                <a:ext cx="206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−0.9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=154°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47B27-0D16-0F64-806C-0CFC4111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75" y="1229508"/>
                <a:ext cx="2064732" cy="276999"/>
              </a:xfrm>
              <a:prstGeom prst="rect">
                <a:avLst/>
              </a:prstGeom>
              <a:blipFill>
                <a:blip r:embed="rId3"/>
                <a:stretch>
                  <a:fillRect l="-610" r="-1829" b="-1304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21B2FD-0452-D459-74EB-2479D4725A19}"/>
                  </a:ext>
                </a:extLst>
              </p:cNvPr>
              <p:cNvSpPr txBox="1"/>
              <p:nvPr/>
            </p:nvSpPr>
            <p:spPr>
              <a:xfrm>
                <a:off x="2816475" y="1523278"/>
                <a:ext cx="193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=96°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21B2FD-0452-D459-74EB-2479D472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75" y="1523278"/>
                <a:ext cx="1936492" cy="276999"/>
              </a:xfrm>
              <a:prstGeom prst="rect">
                <a:avLst/>
              </a:prstGeom>
              <a:blipFill>
                <a:blip r:embed="rId4"/>
                <a:stretch>
                  <a:fillRect l="-649" r="-1948" b="-909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82DBA-16D2-711E-36B9-15E5A7434DE2}"/>
                  </a:ext>
                </a:extLst>
              </p:cNvPr>
              <p:cNvSpPr txBox="1"/>
              <p:nvPr/>
            </p:nvSpPr>
            <p:spPr>
              <a:xfrm>
                <a:off x="146957" y="5868485"/>
                <a:ext cx="4240108" cy="85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  <m: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ES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CL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L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82DBA-16D2-711E-36B9-15E5A743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7" y="5868485"/>
                <a:ext cx="4240108" cy="852990"/>
              </a:xfrm>
              <a:prstGeom prst="rect">
                <a:avLst/>
              </a:prstGeom>
              <a:blipFill>
                <a:blip r:embed="rId5"/>
                <a:stretch>
                  <a:fillRect l="-597" t="-2941" r="-1194" b="-1176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51C65FB-AE80-8101-89E3-D5A487812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51" y="2138009"/>
            <a:ext cx="3499520" cy="33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DAC-3792-B163-C110-4300673B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Question 4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4FAA0952-9BF3-E930-8830-0088319E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8" y="1588602"/>
            <a:ext cx="5400000" cy="47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2F136-C867-F831-B45F-F2EB7905D17E}"/>
              </a:ext>
            </a:extLst>
          </p:cNvPr>
          <p:cNvSpPr txBox="1"/>
          <p:nvPr/>
        </p:nvSpPr>
        <p:spPr>
          <a:xfrm>
            <a:off x="3928247" y="502365"/>
            <a:ext cx="450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photons = 50,000</a:t>
            </a:r>
          </a:p>
          <a:p>
            <a:r>
              <a:rPr lang="en-US" dirty="0"/>
              <a:t>4.4 seconds per optical depth unit</a:t>
            </a:r>
            <a:endParaRPr lang="en-C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2A7805-12C2-50E5-9CB4-306D732D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03" y="1588602"/>
            <a:ext cx="5400000" cy="47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3B3D-3D44-3C1E-B014-4C025956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Annex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55A59427-54E3-3A13-EDFD-23E7F36C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7" y="1462088"/>
            <a:ext cx="6096001" cy="48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67100C5-EA80-153B-960D-FF7A9543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89" y="2181805"/>
            <a:ext cx="47625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3FD6B-4542-7F1A-15A7-7DAF96B35D1F}"/>
                  </a:ext>
                </a:extLst>
              </p:cNvPr>
              <p:cNvSpPr txBox="1"/>
              <p:nvPr/>
            </p:nvSpPr>
            <p:spPr>
              <a:xfrm>
                <a:off x="6739687" y="3582549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3FD6B-4542-7F1A-15A7-7DAF96B3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87" y="3582549"/>
                <a:ext cx="214802" cy="276999"/>
              </a:xfrm>
              <a:prstGeom prst="rect">
                <a:avLst/>
              </a:prstGeom>
              <a:blipFill>
                <a:blip r:embed="rId4"/>
                <a:stretch>
                  <a:fillRect l="-16667" r="-22222" b="-1363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Light</vt:lpstr>
      <vt:lpstr>Cambria Math</vt:lpstr>
      <vt:lpstr>Century Gothic</vt:lpstr>
      <vt:lpstr>Office Theme</vt:lpstr>
      <vt:lpstr>ATMO 656A – HW1</vt:lpstr>
      <vt:lpstr>Question 1</vt:lpstr>
      <vt:lpstr>Question 2</vt:lpstr>
      <vt:lpstr>Question 3</vt:lpstr>
      <vt:lpstr>Question 4</vt:lpstr>
      <vt:lpstr>Annex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Edgardo Sepúlveda</cp:lastModifiedBy>
  <cp:revision>1</cp:revision>
  <dcterms:created xsi:type="dcterms:W3CDTF">2024-02-20T06:11:03Z</dcterms:created>
  <dcterms:modified xsi:type="dcterms:W3CDTF">2024-02-20T06:51:11Z</dcterms:modified>
</cp:coreProperties>
</file>