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04871-7E99-4198-ACF8-E9DC25D143FE}" v="81" dt="2024-04-03T19:43:15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/>
    <p:restoredTop sz="95788"/>
  </p:normalViewPr>
  <p:slideViewPr>
    <p:cSldViewPr snapToGrid="0">
      <p:cViewPr varScale="1">
        <p:scale>
          <a:sx n="98" d="100"/>
          <a:sy n="98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ulveda Araya, Edgardo Ignacio - (edgardo)" userId="7ef1705e-5636-4b2a-a24c-01a2d66995d0" providerId="ADAL" clId="{A82A3A1E-D44C-4024-9F87-6097A67AD60E}"/>
    <pc:docChg chg="custSel addSld delSld modSld">
      <pc:chgData name="Sepulveda Araya, Edgardo Ignacio - (edgardo)" userId="7ef1705e-5636-4b2a-a24c-01a2d66995d0" providerId="ADAL" clId="{A82A3A1E-D44C-4024-9F87-6097A67AD60E}" dt="2024-04-02T04:33:08.539" v="995" actId="1076"/>
      <pc:docMkLst>
        <pc:docMk/>
      </pc:docMkLst>
      <pc:sldChg chg="modSp mod">
        <pc:chgData name="Sepulveda Araya, Edgardo Ignacio - (edgardo)" userId="7ef1705e-5636-4b2a-a24c-01a2d66995d0" providerId="ADAL" clId="{A82A3A1E-D44C-4024-9F87-6097A67AD60E}" dt="2024-04-02T01:02:40.898" v="9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A82A3A1E-D44C-4024-9F87-6097A67AD60E}" dt="2024-04-02T01:02:40.898" v="9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del">
        <pc:chgData name="Sepulveda Araya, Edgardo Ignacio - (edgardo)" userId="7ef1705e-5636-4b2a-a24c-01a2d66995d0" providerId="ADAL" clId="{A82A3A1E-D44C-4024-9F87-6097A67AD60E}" dt="2024-04-02T01:55:57.332" v="11" actId="2696"/>
        <pc:sldMkLst>
          <pc:docMk/>
          <pc:sldMk cId="1263102958" sldId="262"/>
        </pc:sldMkLst>
      </pc:sldChg>
      <pc:sldChg chg="del">
        <pc:chgData name="Sepulveda Araya, Edgardo Ignacio - (edgardo)" userId="7ef1705e-5636-4b2a-a24c-01a2d66995d0" providerId="ADAL" clId="{A82A3A1E-D44C-4024-9F87-6097A67AD60E}" dt="2024-04-02T01:02:55.384" v="10" actId="2696"/>
        <pc:sldMkLst>
          <pc:docMk/>
          <pc:sldMk cId="677611357" sldId="263"/>
        </pc:sldMkLst>
      </pc:sldChg>
      <pc:sldChg chg="addSp delSp modSp mod">
        <pc:chgData name="Sepulveda Araya, Edgardo Ignacio - (edgardo)" userId="7ef1705e-5636-4b2a-a24c-01a2d66995d0" providerId="ADAL" clId="{A82A3A1E-D44C-4024-9F87-6097A67AD60E}" dt="2024-04-02T03:11:09.694" v="350" actId="2711"/>
        <pc:sldMkLst>
          <pc:docMk/>
          <pc:sldMk cId="3395706493" sldId="264"/>
        </pc:sldMkLst>
        <pc:spChg chg="mod">
          <ac:chgData name="Sepulveda Araya, Edgardo Ignacio - (edgardo)" userId="7ef1705e-5636-4b2a-a24c-01a2d66995d0" providerId="ADAL" clId="{A82A3A1E-D44C-4024-9F87-6097A67AD60E}" dt="2024-04-02T03:10:57.378" v="348" actId="2711"/>
          <ac:spMkLst>
            <pc:docMk/>
            <pc:sldMk cId="3395706493" sldId="264"/>
            <ac:spMk id="2" creationId="{2614A096-FBCF-7604-7F96-C47A07335553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0:34.479" v="96" actId="14100"/>
          <ac:spMkLst>
            <pc:docMk/>
            <pc:sldMk cId="3395706493" sldId="264"/>
            <ac:spMk id="3" creationId="{86A2220A-D2F0-3D6C-4BDC-E26E5C039B66}"/>
          </ac:spMkLst>
        </pc:spChg>
        <pc:spChg chg="mod">
          <ac:chgData name="Sepulveda Araya, Edgardo Ignacio - (edgardo)" userId="7ef1705e-5636-4b2a-a24c-01a2d66995d0" providerId="ADAL" clId="{A82A3A1E-D44C-4024-9F87-6097A67AD60E}" dt="2024-04-02T03:11:09.694" v="350" actId="2711"/>
          <ac:spMkLst>
            <pc:docMk/>
            <pc:sldMk cId="3395706493" sldId="264"/>
            <ac:spMk id="4" creationId="{1593103E-93C3-8B83-4BBA-D4A0DEC78D5C}"/>
          </ac:spMkLst>
        </pc:spChg>
        <pc:spChg chg="mod">
          <ac:chgData name="Sepulveda Araya, Edgardo Ignacio - (edgardo)" userId="7ef1705e-5636-4b2a-a24c-01a2d66995d0" providerId="ADAL" clId="{A82A3A1E-D44C-4024-9F87-6097A67AD60E}" dt="2024-04-02T03:11:02.801" v="349" actId="2711"/>
          <ac:spMkLst>
            <pc:docMk/>
            <pc:sldMk cId="3395706493" sldId="264"/>
            <ac:spMk id="5" creationId="{F2AEEBFF-75E6-1851-3E2D-A939BE8BEB4A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0:40.070" v="97" actId="14100"/>
          <ac:spMkLst>
            <pc:docMk/>
            <pc:sldMk cId="3395706493" sldId="264"/>
            <ac:spMk id="6" creationId="{B97E4854-DFDF-0E86-F734-08F858564538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0:25.271" v="95" actId="1076"/>
          <ac:spMkLst>
            <pc:docMk/>
            <pc:sldMk cId="3395706493" sldId="264"/>
            <ac:spMk id="7" creationId="{026CDF95-6F03-9FE1-B925-666B14E99986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48.584" v="113" actId="14100"/>
          <ac:spMkLst>
            <pc:docMk/>
            <pc:sldMk cId="3395706493" sldId="264"/>
            <ac:spMk id="8" creationId="{CDE2A847-F534-8AD7-60B1-048E06D25C96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55.141" v="116" actId="14100"/>
          <ac:spMkLst>
            <pc:docMk/>
            <pc:sldMk cId="3395706493" sldId="264"/>
            <ac:spMk id="9" creationId="{90ED12AA-00FA-F5FF-96B4-28442B76963F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23.223" v="108" actId="1076"/>
          <ac:spMkLst>
            <pc:docMk/>
            <pc:sldMk cId="3395706493" sldId="264"/>
            <ac:spMk id="10" creationId="{0F77A1C7-336B-5C41-179E-76C9373FA95F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35.894" v="112" actId="14100"/>
          <ac:spMkLst>
            <pc:docMk/>
            <pc:sldMk cId="3395706493" sldId="264"/>
            <ac:spMk id="11" creationId="{C20DF080-B2DB-E93C-0313-DFAC96F4DA0F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2:40:52.926" v="101" actId="1076"/>
          <ac:picMkLst>
            <pc:docMk/>
            <pc:sldMk cId="3395706493" sldId="264"/>
            <ac:picMk id="1025" creationId="{B84D2E7E-8486-48AB-5BBC-F91958D90DCE}"/>
          </ac:picMkLst>
        </pc:picChg>
        <pc:picChg chg="del">
          <ac:chgData name="Sepulveda Araya, Edgardo Ignacio - (edgardo)" userId="7ef1705e-5636-4b2a-a24c-01a2d66995d0" providerId="ADAL" clId="{A82A3A1E-D44C-4024-9F87-6097A67AD60E}" dt="2024-04-02T01:56:21.154" v="36" actId="478"/>
          <ac:picMkLst>
            <pc:docMk/>
            <pc:sldMk cId="3395706493" sldId="264"/>
            <ac:picMk id="2052" creationId="{68D71C34-C6D1-2151-65C9-8004FF2E563E}"/>
          </ac:picMkLst>
        </pc:picChg>
        <pc:picChg chg="del">
          <ac:chgData name="Sepulveda Araya, Edgardo Ignacio - (edgardo)" userId="7ef1705e-5636-4b2a-a24c-01a2d66995d0" providerId="ADAL" clId="{A82A3A1E-D44C-4024-9F87-6097A67AD60E}" dt="2024-04-02T01:56:20.635" v="35" actId="478"/>
          <ac:picMkLst>
            <pc:docMk/>
            <pc:sldMk cId="3395706493" sldId="264"/>
            <ac:picMk id="2053" creationId="{280F0137-67ED-4C1C-2952-830AD570BE7A}"/>
          </ac:picMkLst>
        </pc:picChg>
      </pc:sldChg>
      <pc:sldChg chg="addSp delSp modSp mod">
        <pc:chgData name="Sepulveda Araya, Edgardo Ignacio - (edgardo)" userId="7ef1705e-5636-4b2a-a24c-01a2d66995d0" providerId="ADAL" clId="{A82A3A1E-D44C-4024-9F87-6097A67AD60E}" dt="2024-04-02T03:11:24.545" v="352" actId="2711"/>
        <pc:sldMkLst>
          <pc:docMk/>
          <pc:sldMk cId="3940882022" sldId="265"/>
        </pc:sldMkLst>
        <pc:spChg chg="add mod">
          <ac:chgData name="Sepulveda Araya, Edgardo Ignacio - (edgardo)" userId="7ef1705e-5636-4b2a-a24c-01a2d66995d0" providerId="ADAL" clId="{A82A3A1E-D44C-4024-9F87-6097A67AD60E}" dt="2024-04-02T03:11:18.976" v="351" actId="2711"/>
          <ac:spMkLst>
            <pc:docMk/>
            <pc:sldMk cId="3940882022" sldId="265"/>
            <ac:spMk id="2" creationId="{E214BF52-CF3A-B709-3DFD-E2D96BC36C1D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3:11:24.545" v="352" actId="2711"/>
          <ac:spMkLst>
            <pc:docMk/>
            <pc:sldMk cId="3940882022" sldId="265"/>
            <ac:spMk id="3" creationId="{EB89844E-5209-02CC-3391-CAD8FFAF4C05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3:07:34.067" v="341" actId="1076"/>
          <ac:picMkLst>
            <pc:docMk/>
            <pc:sldMk cId="3940882022" sldId="265"/>
            <ac:picMk id="2049" creationId="{83A60521-5616-8F0D-CC5E-6993DE99B9A2}"/>
          </ac:picMkLst>
        </pc:picChg>
        <pc:picChg chg="mod">
          <ac:chgData name="Sepulveda Araya, Edgardo Ignacio - (edgardo)" userId="7ef1705e-5636-4b2a-a24c-01a2d66995d0" providerId="ADAL" clId="{A82A3A1E-D44C-4024-9F87-6097A67AD60E}" dt="2024-04-02T02:44:14.839" v="128" actId="1076"/>
          <ac:picMkLst>
            <pc:docMk/>
            <pc:sldMk cId="3940882022" sldId="265"/>
            <ac:picMk id="3073" creationId="{F1867B75-BD21-04D4-3E1C-163D0F9B3A77}"/>
          </ac:picMkLst>
        </pc:picChg>
        <pc:picChg chg="add del">
          <ac:chgData name="Sepulveda Araya, Edgardo Ignacio - (edgardo)" userId="7ef1705e-5636-4b2a-a24c-01a2d66995d0" providerId="ADAL" clId="{A82A3A1E-D44C-4024-9F87-6097A67AD60E}" dt="2024-04-02T02:43:18.192" v="124" actId="21"/>
          <ac:picMkLst>
            <pc:docMk/>
            <pc:sldMk cId="3940882022" sldId="265"/>
            <ac:picMk id="3074" creationId="{A9949CC7-B02E-D758-F74D-AA04C0CDE40F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3:06:34.004" v="336" actId="1076"/>
        <pc:sldMkLst>
          <pc:docMk/>
          <pc:sldMk cId="547389484" sldId="266"/>
        </pc:sldMkLst>
        <pc:spChg chg="del">
          <ac:chgData name="Sepulveda Araya, Edgardo Ignacio - (edgardo)" userId="7ef1705e-5636-4b2a-a24c-01a2d66995d0" providerId="ADAL" clId="{A82A3A1E-D44C-4024-9F87-6097A67AD60E}" dt="2024-04-02T02:43:15.302" v="122" actId="478"/>
          <ac:spMkLst>
            <pc:docMk/>
            <pc:sldMk cId="547389484" sldId="266"/>
            <ac:spMk id="2" creationId="{F6867304-27B3-A71F-8125-2E72395F623B}"/>
          </ac:spMkLst>
        </pc:spChg>
        <pc:spChg chg="del">
          <ac:chgData name="Sepulveda Araya, Edgardo Ignacio - (edgardo)" userId="7ef1705e-5636-4b2a-a24c-01a2d66995d0" providerId="ADAL" clId="{A82A3A1E-D44C-4024-9F87-6097A67AD60E}" dt="2024-04-02T02:43:16.346" v="123" actId="478"/>
          <ac:spMkLst>
            <pc:docMk/>
            <pc:sldMk cId="547389484" sldId="266"/>
            <ac:spMk id="3" creationId="{A68B4CF4-888C-8113-B951-C07BA8EB281C}"/>
          </ac:spMkLst>
        </pc:spChg>
        <pc:graphicFrameChg chg="add mod modGraphic">
          <ac:chgData name="Sepulveda Araya, Edgardo Ignacio - (edgardo)" userId="7ef1705e-5636-4b2a-a24c-01a2d66995d0" providerId="ADAL" clId="{A82A3A1E-D44C-4024-9F87-6097A67AD60E}" dt="2024-04-02T03:06:34.004" v="336" actId="1076"/>
          <ac:graphicFrameMkLst>
            <pc:docMk/>
            <pc:sldMk cId="547389484" sldId="266"/>
            <ac:graphicFrameMk id="4" creationId="{23C1A477-1E57-115F-C3DA-5D4FB4FD6934}"/>
          </ac:graphicFrameMkLst>
        </pc:graphicFrameChg>
        <pc:picChg chg="add del">
          <ac:chgData name="Sepulveda Araya, Edgardo Ignacio - (edgardo)" userId="7ef1705e-5636-4b2a-a24c-01a2d66995d0" providerId="ADAL" clId="{A82A3A1E-D44C-4024-9F87-6097A67AD60E}" dt="2024-04-02T02:59:13.788" v="156" actId="478"/>
          <ac:picMkLst>
            <pc:docMk/>
            <pc:sldMk cId="547389484" sldId="266"/>
            <ac:picMk id="3073" creationId="{9C44A168-F28C-B6A7-1AAA-29A89B70B155}"/>
          </ac:picMkLst>
        </pc:picChg>
        <pc:picChg chg="add del mod">
          <ac:chgData name="Sepulveda Araya, Edgardo Ignacio - (edgardo)" userId="7ef1705e-5636-4b2a-a24c-01a2d66995d0" providerId="ADAL" clId="{A82A3A1E-D44C-4024-9F87-6097A67AD60E}" dt="2024-04-02T02:47:10.775" v="154" actId="478"/>
          <ac:picMkLst>
            <pc:docMk/>
            <pc:sldMk cId="547389484" sldId="266"/>
            <ac:picMk id="3074" creationId="{A9949CC7-B02E-D758-F74D-AA04C0CDE40F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3:18:29.968" v="362" actId="1076"/>
        <pc:sldMkLst>
          <pc:docMk/>
          <pc:sldMk cId="1331892952" sldId="267"/>
        </pc:sldMkLst>
        <pc:spChg chg="mod">
          <ac:chgData name="Sepulveda Araya, Edgardo Ignacio - (edgardo)" userId="7ef1705e-5636-4b2a-a24c-01a2d66995d0" providerId="ADAL" clId="{A82A3A1E-D44C-4024-9F87-6097A67AD60E}" dt="2024-04-02T03:11:33.665" v="353" actId="2711"/>
          <ac:spMkLst>
            <pc:docMk/>
            <pc:sldMk cId="1331892952" sldId="267"/>
            <ac:spMk id="2" creationId="{851A606D-D037-6FCB-A8E2-DDFD648289B4}"/>
          </ac:spMkLst>
        </pc:spChg>
        <pc:spChg chg="del">
          <ac:chgData name="Sepulveda Araya, Edgardo Ignacio - (edgardo)" userId="7ef1705e-5636-4b2a-a24c-01a2d66995d0" providerId="ADAL" clId="{A82A3A1E-D44C-4024-9F87-6097A67AD60E}" dt="2024-04-02T03:12:14.003" v="354" actId="478"/>
          <ac:spMkLst>
            <pc:docMk/>
            <pc:sldMk cId="1331892952" sldId="267"/>
            <ac:spMk id="3" creationId="{F7A40080-6650-C8D1-440E-08C2B01C1212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3:18:29.968" v="362" actId="1076"/>
          <ac:picMkLst>
            <pc:docMk/>
            <pc:sldMk cId="1331892952" sldId="267"/>
            <ac:picMk id="4097" creationId="{D60EBE51-0A16-6734-FA19-A6093FD4C41A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3:21:43.038" v="377" actId="1076"/>
        <pc:sldMkLst>
          <pc:docMk/>
          <pc:sldMk cId="279309986" sldId="268"/>
        </pc:sldMkLst>
        <pc:spChg chg="del">
          <ac:chgData name="Sepulveda Araya, Edgardo Ignacio - (edgardo)" userId="7ef1705e-5636-4b2a-a24c-01a2d66995d0" providerId="ADAL" clId="{A82A3A1E-D44C-4024-9F87-6097A67AD60E}" dt="2024-04-02T03:18:58.390" v="364" actId="478"/>
          <ac:spMkLst>
            <pc:docMk/>
            <pc:sldMk cId="279309986" sldId="268"/>
            <ac:spMk id="2" creationId="{7FB2CECE-4074-DD5E-414A-29F474ADA722}"/>
          </ac:spMkLst>
        </pc:spChg>
        <pc:spChg chg="del">
          <ac:chgData name="Sepulveda Araya, Edgardo Ignacio - (edgardo)" userId="7ef1705e-5636-4b2a-a24c-01a2d66995d0" providerId="ADAL" clId="{A82A3A1E-D44C-4024-9F87-6097A67AD60E}" dt="2024-04-02T03:18:59.381" v="365" actId="478"/>
          <ac:spMkLst>
            <pc:docMk/>
            <pc:sldMk cId="279309986" sldId="268"/>
            <ac:spMk id="3" creationId="{7B1DBBE9-5D64-0499-4DE0-497B95166165}"/>
          </ac:spMkLst>
        </pc:spChg>
        <pc:picChg chg="add del mod">
          <ac:chgData name="Sepulveda Araya, Edgardo Ignacio - (edgardo)" userId="7ef1705e-5636-4b2a-a24c-01a2d66995d0" providerId="ADAL" clId="{A82A3A1E-D44C-4024-9F87-6097A67AD60E}" dt="2024-04-02T03:20:14.847" v="368" actId="478"/>
          <ac:picMkLst>
            <pc:docMk/>
            <pc:sldMk cId="279309986" sldId="268"/>
            <ac:picMk id="5121" creationId="{7E0AFB93-9602-C6D6-52F8-8415196A3E23}"/>
          </ac:picMkLst>
        </pc:picChg>
        <pc:picChg chg="add mod">
          <ac:chgData name="Sepulveda Araya, Edgardo Ignacio - (edgardo)" userId="7ef1705e-5636-4b2a-a24c-01a2d66995d0" providerId="ADAL" clId="{A82A3A1E-D44C-4024-9F87-6097A67AD60E}" dt="2024-04-02T03:20:30.165" v="371" actId="1076"/>
          <ac:picMkLst>
            <pc:docMk/>
            <pc:sldMk cId="279309986" sldId="268"/>
            <ac:picMk id="5122" creationId="{075C47D1-2925-6C27-10D0-0D4FB75F0021}"/>
          </ac:picMkLst>
        </pc:picChg>
        <pc:picChg chg="add mod">
          <ac:chgData name="Sepulveda Araya, Edgardo Ignacio - (edgardo)" userId="7ef1705e-5636-4b2a-a24c-01a2d66995d0" providerId="ADAL" clId="{A82A3A1E-D44C-4024-9F87-6097A67AD60E}" dt="2024-04-02T03:21:43.038" v="377" actId="1076"/>
          <ac:picMkLst>
            <pc:docMk/>
            <pc:sldMk cId="279309986" sldId="268"/>
            <ac:picMk id="5123" creationId="{0559155E-7008-7974-4A06-5E993D1549C4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4:33:08.539" v="995" actId="1076"/>
        <pc:sldMkLst>
          <pc:docMk/>
          <pc:sldMk cId="2806722646" sldId="269"/>
        </pc:sldMkLst>
        <pc:spChg chg="mod">
          <ac:chgData name="Sepulveda Araya, Edgardo Ignacio - (edgardo)" userId="7ef1705e-5636-4b2a-a24c-01a2d66995d0" providerId="ADAL" clId="{A82A3A1E-D44C-4024-9F87-6097A67AD60E}" dt="2024-04-02T04:09:02.787" v="916" actId="20577"/>
          <ac:spMkLst>
            <pc:docMk/>
            <pc:sldMk cId="2806722646" sldId="269"/>
            <ac:spMk id="2" creationId="{95928E45-4D0D-2E0F-7D9F-C7ABCE84E52B}"/>
          </ac:spMkLst>
        </pc:spChg>
        <pc:spChg chg="del">
          <ac:chgData name="Sepulveda Araya, Edgardo Ignacio - (edgardo)" userId="7ef1705e-5636-4b2a-a24c-01a2d66995d0" providerId="ADAL" clId="{A82A3A1E-D44C-4024-9F87-6097A67AD60E}" dt="2024-04-02T03:24:06.297" v="444" actId="478"/>
          <ac:spMkLst>
            <pc:docMk/>
            <pc:sldMk cId="2806722646" sldId="269"/>
            <ac:spMk id="3" creationId="{750872A6-828A-4E6C-C916-AB86B303BF3B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55.897" v="623" actId="20577"/>
          <ac:spMkLst>
            <pc:docMk/>
            <pc:sldMk cId="2806722646" sldId="269"/>
            <ac:spMk id="4" creationId="{6785189B-E399-8A81-2980-5FF7FD462C73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51.935" v="622" actId="20577"/>
          <ac:spMkLst>
            <pc:docMk/>
            <pc:sldMk cId="2806722646" sldId="269"/>
            <ac:spMk id="6" creationId="{22735DE4-95CD-5298-5605-BDE7BB7E7FE2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3:59:09.764" v="538" actId="1076"/>
          <ac:spMkLst>
            <pc:docMk/>
            <pc:sldMk cId="2806722646" sldId="269"/>
            <ac:spMk id="8" creationId="{BBE44090-7290-9DF5-2FA5-3379E02D77EE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29.794" v="614" actId="20577"/>
          <ac:spMkLst>
            <pc:docMk/>
            <pc:sldMk cId="2806722646" sldId="269"/>
            <ac:spMk id="9" creationId="{805B68C0-9356-BA1A-E4CD-8DBFFD84D2F4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33.047" v="616" actId="20577"/>
          <ac:spMkLst>
            <pc:docMk/>
            <pc:sldMk cId="2806722646" sldId="269"/>
            <ac:spMk id="10" creationId="{549FA2DF-2FCD-6761-B73B-8842D53B558B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2:24.803" v="680" actId="14100"/>
          <ac:spMkLst>
            <pc:docMk/>
            <pc:sldMk cId="2806722646" sldId="269"/>
            <ac:spMk id="11" creationId="{7E5B4D92-49B2-6C1B-1A31-F51528458699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24.560" v="931" actId="20577"/>
          <ac:spMkLst>
            <pc:docMk/>
            <pc:sldMk cId="2806722646" sldId="269"/>
            <ac:spMk id="12" creationId="{BCB9949A-90D0-5D7A-0725-3D734F8A4F93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3" creationId="{EF8D61B6-C1CC-951A-F25B-4E4AD993C604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4" creationId="{7BF1FBD3-4AAC-2E68-A210-E90F408CA8B9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5" creationId="{9DA28669-9049-89D7-03D4-2CE6FD93F91C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7" creationId="{61A93FD7-9751-3BC3-2AF4-B796926E121D}"/>
          </ac:spMkLst>
        </pc:spChg>
        <pc:spChg chg="add del mod">
          <ac:chgData name="Sepulveda Araya, Edgardo Ignacio - (edgardo)" userId="7ef1705e-5636-4b2a-a24c-01a2d66995d0" providerId="ADAL" clId="{A82A3A1E-D44C-4024-9F87-6097A67AD60E}" dt="2024-04-02T04:25:12.449" v="935" actId="478"/>
          <ac:spMkLst>
            <pc:docMk/>
            <pc:sldMk cId="2806722646" sldId="269"/>
            <ac:spMk id="18" creationId="{BED9CED3-428C-4DC9-879A-A6F807DAAAD8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33:08.539" v="995" actId="1076"/>
          <ac:spMkLst>
            <pc:docMk/>
            <pc:sldMk cId="2806722646" sldId="269"/>
            <ac:spMk id="19" creationId="{D3DCA959-7EF5-201D-1D0A-03CFCA5CB249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31:52.846" v="989" actId="20577"/>
          <ac:spMkLst>
            <pc:docMk/>
            <pc:sldMk cId="2806722646" sldId="269"/>
            <ac:spMk id="20" creationId="{282D7765-DCB9-F393-C346-B91BDA758154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3:54:46.857" v="447" actId="1076"/>
          <ac:picMkLst>
            <pc:docMk/>
            <pc:sldMk cId="2806722646" sldId="269"/>
            <ac:picMk id="6145" creationId="{90F819C8-2CC6-3D7A-F31C-9CB660A21CA7}"/>
          </ac:picMkLst>
        </pc:picChg>
        <pc:picChg chg="add">
          <ac:chgData name="Sepulveda Araya, Edgardo Ignacio - (edgardo)" userId="7ef1705e-5636-4b2a-a24c-01a2d66995d0" providerId="ADAL" clId="{A82A3A1E-D44C-4024-9F87-6097A67AD60E}" dt="2024-04-02T03:56:30.388" v="466"/>
          <ac:picMkLst>
            <pc:docMk/>
            <pc:sldMk cId="2806722646" sldId="269"/>
            <ac:picMk id="6146" creationId="{8EBBA4B9-06A4-77C2-AC1E-B7E4573269DC}"/>
          </ac:picMkLst>
        </pc:picChg>
      </pc:sldChg>
    </pc:docChg>
  </pc:docChgLst>
  <pc:docChgLst>
    <pc:chgData name="Sepulveda Araya, Edgardo Ignacio - (edgardo)" userId="7ef1705e-5636-4b2a-a24c-01a2d66995d0" providerId="ADAL" clId="{5CB768AB-2330-DA48-884B-8029115B9D44}"/>
    <pc:docChg chg="undo custSel addSld delSld modSld">
      <pc:chgData name="Sepulveda Araya, Edgardo Ignacio - (edgardo)" userId="7ef1705e-5636-4b2a-a24c-01a2d66995d0" providerId="ADAL" clId="{5CB768AB-2330-DA48-884B-8029115B9D44}" dt="2024-03-26T06:39:15.630" v="641" actId="1076"/>
      <pc:docMkLst>
        <pc:docMk/>
      </pc:docMkLst>
      <pc:sldChg chg="modSp mod">
        <pc:chgData name="Sepulveda Araya, Edgardo Ignacio - (edgardo)" userId="7ef1705e-5636-4b2a-a24c-01a2d66995d0" providerId="ADAL" clId="{5CB768AB-2330-DA48-884B-8029115B9D44}" dt="2024-03-25T19:20:09.529" v="1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5CB768AB-2330-DA48-884B-8029115B9D44}" dt="2024-03-25T19:20:09.529" v="1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del">
        <pc:chgData name="Sepulveda Araya, Edgardo Ignacio - (edgardo)" userId="7ef1705e-5636-4b2a-a24c-01a2d66995d0" providerId="ADAL" clId="{5CB768AB-2330-DA48-884B-8029115B9D44}" dt="2024-03-25T20:28:38.614" v="16" actId="2696"/>
        <pc:sldMkLst>
          <pc:docMk/>
          <pc:sldMk cId="454913684" sldId="258"/>
        </pc:sldMkLst>
      </pc:sldChg>
      <pc:sldChg chg="del">
        <pc:chgData name="Sepulveda Araya, Edgardo Ignacio - (edgardo)" userId="7ef1705e-5636-4b2a-a24c-01a2d66995d0" providerId="ADAL" clId="{5CB768AB-2330-DA48-884B-8029115B9D44}" dt="2024-03-25T20:28:39.312" v="17" actId="2696"/>
        <pc:sldMkLst>
          <pc:docMk/>
          <pc:sldMk cId="226895060" sldId="259"/>
        </pc:sldMkLst>
      </pc:sldChg>
      <pc:sldChg chg="del">
        <pc:chgData name="Sepulveda Araya, Edgardo Ignacio - (edgardo)" userId="7ef1705e-5636-4b2a-a24c-01a2d66995d0" providerId="ADAL" clId="{5CB768AB-2330-DA48-884B-8029115B9D44}" dt="2024-03-25T20:28:40.645" v="18" actId="2696"/>
        <pc:sldMkLst>
          <pc:docMk/>
          <pc:sldMk cId="833063275" sldId="260"/>
        </pc:sldMkLst>
      </pc:sldChg>
      <pc:sldChg chg="del">
        <pc:chgData name="Sepulveda Araya, Edgardo Ignacio - (edgardo)" userId="7ef1705e-5636-4b2a-a24c-01a2d66995d0" providerId="ADAL" clId="{5CB768AB-2330-DA48-884B-8029115B9D44}" dt="2024-03-25T20:28:41.332" v="19" actId="2696"/>
        <pc:sldMkLst>
          <pc:docMk/>
          <pc:sldMk cId="1805252354" sldId="261"/>
        </pc:sldMkLst>
      </pc:sldChg>
      <pc:sldChg chg="addSp delSp modSp new mod setBg">
        <pc:chgData name="Sepulveda Araya, Edgardo Ignacio - (edgardo)" userId="7ef1705e-5636-4b2a-a24c-01a2d66995d0" providerId="ADAL" clId="{5CB768AB-2330-DA48-884B-8029115B9D44}" dt="2024-03-26T06:34:34.277" v="548" actId="1076"/>
        <pc:sldMkLst>
          <pc:docMk/>
          <pc:sldMk cId="1263102958" sldId="262"/>
        </pc:sldMkLst>
        <pc:spChg chg="del mod">
          <ac:chgData name="Sepulveda Araya, Edgardo Ignacio - (edgardo)" userId="7ef1705e-5636-4b2a-a24c-01a2d66995d0" providerId="ADAL" clId="{5CB768AB-2330-DA48-884B-8029115B9D44}" dt="2024-03-26T04:18:22.399" v="114" actId="478"/>
          <ac:spMkLst>
            <pc:docMk/>
            <pc:sldMk cId="1263102958" sldId="262"/>
            <ac:spMk id="2" creationId="{4B91C8B6-0BF2-4C31-908C-52286B380668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3" creationId="{2550516A-42F0-C470-C257-EB2859C2D404}"/>
          </ac:spMkLst>
        </pc:spChg>
        <pc:spChg chg="del">
          <ac:chgData name="Sepulveda Araya, Edgardo Ignacio - (edgardo)" userId="7ef1705e-5636-4b2a-a24c-01a2d66995d0" providerId="ADAL" clId="{5CB768AB-2330-DA48-884B-8029115B9D44}" dt="2024-03-25T19:20:26.635" v="3" actId="478"/>
          <ac:spMkLst>
            <pc:docMk/>
            <pc:sldMk cId="1263102958" sldId="262"/>
            <ac:spMk id="3" creationId="{C68D0D9B-7E5B-6BB7-3F3F-B2FD5C7B83E0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5" creationId="{7707A822-3D2D-8166-D992-4EA6429A2D18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6" creationId="{C8988333-B543-69D0-D102-26F7AA6DF65E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7" creationId="{5E2DEE31-7357-A9EA-07A5-120AEC0F9982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8" creationId="{52878A7D-19DA-DD1E-95C4-89CCFE1D698D}"/>
          </ac:spMkLst>
        </pc:spChg>
        <pc:spChg chg="add del">
          <ac:chgData name="Sepulveda Araya, Edgardo Ignacio - (edgardo)" userId="7ef1705e-5636-4b2a-a24c-01a2d66995d0" providerId="ADAL" clId="{5CB768AB-2330-DA48-884B-8029115B9D44}" dt="2024-03-25T19:20:48.249" v="9" actId="26606"/>
          <ac:spMkLst>
            <pc:docMk/>
            <pc:sldMk cId="1263102958" sldId="262"/>
            <ac:spMk id="9" creationId="{53F29798-D584-4792-9B62-3F5F5C36D619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9" creationId="{592A5CF0-B887-6E51-5D17-24109E1EFC26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0" creationId="{0FBEB6DA-F4E8-A3EB-D7BC-AA157225387A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1" creationId="{A4A4E123-FD52-CB3F-7A97-0C29FB4D1C5A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2" creationId="{39AE08FC-7ED0-158F-40B9-B6480B9D5C72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3" creationId="{875CDE04-A883-2ECE-EE60-C21487FF6325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4" creationId="{858099F5-932D-515C-4EDD-E8983CFACE8A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5" creationId="{8F9231AA-E673-60A9-B4EF-2A3B5239A174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8:46.831" v="240"/>
          <ac:spMkLst>
            <pc:docMk/>
            <pc:sldMk cId="1263102958" sldId="262"/>
            <ac:spMk id="17" creationId="{889387D3-E4D4-AF1F-E087-B1B28DF61D62}"/>
          </ac:spMkLst>
        </pc:spChg>
        <pc:spChg chg="add del mod">
          <ac:chgData name="Sepulveda Araya, Edgardo Ignacio - (edgardo)" userId="7ef1705e-5636-4b2a-a24c-01a2d66995d0" providerId="ADAL" clId="{5CB768AB-2330-DA48-884B-8029115B9D44}" dt="2024-03-26T05:20:16.942" v="252" actId="478"/>
          <ac:spMkLst>
            <pc:docMk/>
            <pc:sldMk cId="1263102958" sldId="262"/>
            <ac:spMk id="18" creationId="{3DD9E3A1-58C1-5115-4C9C-8285FEBCD2CC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29:04.309" v="403" actId="114"/>
          <ac:spMkLst>
            <pc:docMk/>
            <pc:sldMk cId="1263102958" sldId="262"/>
            <ac:spMk id="19" creationId="{D48E5AA6-BDBC-8718-FF0B-290818CE1763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4:34.277" v="548" actId="1076"/>
          <ac:spMkLst>
            <pc:docMk/>
            <pc:sldMk cId="1263102958" sldId="262"/>
            <ac:spMk id="20" creationId="{BA64DED7-C548-BB87-A80B-BFA23D6D8441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4:28.839" v="547" actId="1076"/>
          <ac:spMkLst>
            <pc:docMk/>
            <pc:sldMk cId="1263102958" sldId="262"/>
            <ac:spMk id="21" creationId="{7719AEB8-29A6-DBE8-4C5B-EC51AC7C9FF7}"/>
          </ac:spMkLst>
        </pc:spChg>
        <pc:grpChg chg="add mod">
          <ac:chgData name="Sepulveda Araya, Edgardo Ignacio - (edgardo)" userId="7ef1705e-5636-4b2a-a24c-01a2d66995d0" providerId="ADAL" clId="{5CB768AB-2330-DA48-884B-8029115B9D44}" dt="2024-03-26T05:17:43.635" v="236" actId="1076"/>
          <ac:grpSpMkLst>
            <pc:docMk/>
            <pc:sldMk cId="1263102958" sldId="262"/>
            <ac:grpSpMk id="16" creationId="{73B353FD-EA22-0A16-CB30-00D9ECB93F9F}"/>
          </ac:grpSpMkLst>
        </pc:grpChg>
        <pc:graphicFrameChg chg="add mod">
          <ac:chgData name="Sepulveda Araya, Edgardo Ignacio - (edgardo)" userId="7ef1705e-5636-4b2a-a24c-01a2d66995d0" providerId="ADAL" clId="{5CB768AB-2330-DA48-884B-8029115B9D44}" dt="2024-03-26T06:25:48.079" v="359" actId="1076"/>
          <ac:graphicFrameMkLst>
            <pc:docMk/>
            <pc:sldMk cId="1263102958" sldId="262"/>
            <ac:graphicFrameMk id="4" creationId="{976D4908-5695-E2B7-1112-2C3B86BB6F6E}"/>
          </ac:graphicFrameMkLst>
        </pc:graphicFrameChg>
      </pc:sldChg>
      <pc:sldChg chg="addSp delSp modSp new mod">
        <pc:chgData name="Sepulveda Araya, Edgardo Ignacio - (edgardo)" userId="7ef1705e-5636-4b2a-a24c-01a2d66995d0" providerId="ADAL" clId="{5CB768AB-2330-DA48-884B-8029115B9D44}" dt="2024-03-26T06:37:02.443" v="597" actId="20577"/>
        <pc:sldMkLst>
          <pc:docMk/>
          <pc:sldMk cId="677611357" sldId="263"/>
        </pc:sldMkLst>
        <pc:spChg chg="mod">
          <ac:chgData name="Sepulveda Araya, Edgardo Ignacio - (edgardo)" userId="7ef1705e-5636-4b2a-a24c-01a2d66995d0" providerId="ADAL" clId="{5CB768AB-2330-DA48-884B-8029115B9D44}" dt="2024-03-26T04:17:15.019" v="105" actId="20577"/>
          <ac:spMkLst>
            <pc:docMk/>
            <pc:sldMk cId="677611357" sldId="263"/>
            <ac:spMk id="2" creationId="{1EA64815-DCE9-8604-C3F2-3E527B50CF5A}"/>
          </ac:spMkLst>
        </pc:spChg>
        <pc:spChg chg="del">
          <ac:chgData name="Sepulveda Araya, Edgardo Ignacio - (edgardo)" userId="7ef1705e-5636-4b2a-a24c-01a2d66995d0" providerId="ADAL" clId="{5CB768AB-2330-DA48-884B-8029115B9D44}" dt="2024-03-25T20:28:45.873" v="21" actId="478"/>
          <ac:spMkLst>
            <pc:docMk/>
            <pc:sldMk cId="677611357" sldId="263"/>
            <ac:spMk id="3" creationId="{94F4427B-406D-0AF7-E0F8-10450C1392C2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7:02.443" v="597" actId="20577"/>
          <ac:spMkLst>
            <pc:docMk/>
            <pc:sldMk cId="677611357" sldId="263"/>
            <ac:spMk id="4" creationId="{E848EF7C-C128-5EC2-446B-A5508FC89509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5:41.264" v="578" actId="1076"/>
          <ac:spMkLst>
            <pc:docMk/>
            <pc:sldMk cId="677611357" sldId="263"/>
            <ac:spMk id="5" creationId="{57E8CDB0-6194-D6D8-6E72-6F1991908333}"/>
          </ac:spMkLst>
        </pc:spChg>
        <pc:picChg chg="add mod">
          <ac:chgData name="Sepulveda Araya, Edgardo Ignacio - (edgardo)" userId="7ef1705e-5636-4b2a-a24c-01a2d66995d0" providerId="ADAL" clId="{5CB768AB-2330-DA48-884B-8029115B9D44}" dt="2024-03-26T06:34:42.982" v="549" actId="1076"/>
          <ac:picMkLst>
            <pc:docMk/>
            <pc:sldMk cId="677611357" sldId="263"/>
            <ac:picMk id="3" creationId="{3C07F5D5-A016-85FC-635D-4C071F2E11C3}"/>
          </ac:picMkLst>
        </pc:picChg>
        <pc:picChg chg="add del mod">
          <ac:chgData name="Sepulveda Araya, Edgardo Ignacio - (edgardo)" userId="7ef1705e-5636-4b2a-a24c-01a2d66995d0" providerId="ADAL" clId="{5CB768AB-2330-DA48-884B-8029115B9D44}" dt="2024-03-26T04:17:17.181" v="106" actId="478"/>
          <ac:picMkLst>
            <pc:docMk/>
            <pc:sldMk cId="677611357" sldId="263"/>
            <ac:picMk id="1025" creationId="{4E6AB763-36A2-011C-1818-05BC1A8FA19E}"/>
          </ac:picMkLst>
        </pc:picChg>
      </pc:sldChg>
      <pc:sldChg chg="addSp delSp modSp new mod">
        <pc:chgData name="Sepulveda Araya, Edgardo Ignacio - (edgardo)" userId="7ef1705e-5636-4b2a-a24c-01a2d66995d0" providerId="ADAL" clId="{5CB768AB-2330-DA48-884B-8029115B9D44}" dt="2024-03-26T06:39:15.630" v="641" actId="1076"/>
        <pc:sldMkLst>
          <pc:docMk/>
          <pc:sldMk cId="3395706493" sldId="264"/>
        </pc:sldMkLst>
        <pc:spChg chg="mod">
          <ac:chgData name="Sepulveda Araya, Edgardo Ignacio - (edgardo)" userId="7ef1705e-5636-4b2a-a24c-01a2d66995d0" providerId="ADAL" clId="{5CB768AB-2330-DA48-884B-8029115B9D44}" dt="2024-03-26T04:56:14.386" v="147" actId="20577"/>
          <ac:spMkLst>
            <pc:docMk/>
            <pc:sldMk cId="3395706493" sldId="264"/>
            <ac:spMk id="2" creationId="{2614A096-FBCF-7604-7F96-C47A07335553}"/>
          </ac:spMkLst>
        </pc:spChg>
        <pc:spChg chg="del">
          <ac:chgData name="Sepulveda Araya, Edgardo Ignacio - (edgardo)" userId="7ef1705e-5636-4b2a-a24c-01a2d66995d0" providerId="ADAL" clId="{5CB768AB-2330-DA48-884B-8029115B9D44}" dt="2024-03-26T04:55:01.710" v="119" actId="478"/>
          <ac:spMkLst>
            <pc:docMk/>
            <pc:sldMk cId="3395706493" sldId="264"/>
            <ac:spMk id="3" creationId="{1774491F-97EE-C1C7-5712-454778019156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9:15.630" v="641" actId="1076"/>
          <ac:spMkLst>
            <pc:docMk/>
            <pc:sldMk cId="3395706493" sldId="264"/>
            <ac:spMk id="4" creationId="{1593103E-93C3-8B83-4BBA-D4A0DEC78D5C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8:03.346" v="615" actId="1076"/>
          <ac:spMkLst>
            <pc:docMk/>
            <pc:sldMk cId="3395706493" sldId="264"/>
            <ac:spMk id="5" creationId="{F2AEEBFF-75E6-1851-3E2D-A939BE8BEB4A}"/>
          </ac:spMkLst>
        </pc:spChg>
        <pc:picChg chg="add del mod">
          <ac:chgData name="Sepulveda Araya, Edgardo Ignacio - (edgardo)" userId="7ef1705e-5636-4b2a-a24c-01a2d66995d0" providerId="ADAL" clId="{5CB768AB-2330-DA48-884B-8029115B9D44}" dt="2024-03-26T05:01:39.518" v="148" actId="478"/>
          <ac:picMkLst>
            <pc:docMk/>
            <pc:sldMk cId="3395706493" sldId="264"/>
            <ac:picMk id="2049" creationId="{0A980BCC-40CD-8200-BEEE-191A1DBBD6ED}"/>
          </ac:picMkLst>
        </pc:picChg>
        <pc:picChg chg="add del mod">
          <ac:chgData name="Sepulveda Araya, Edgardo Ignacio - (edgardo)" userId="7ef1705e-5636-4b2a-a24c-01a2d66995d0" providerId="ADAL" clId="{5CB768AB-2330-DA48-884B-8029115B9D44}" dt="2024-03-26T05:10:29.023" v="172" actId="478"/>
          <ac:picMkLst>
            <pc:docMk/>
            <pc:sldMk cId="3395706493" sldId="264"/>
            <ac:picMk id="2050" creationId="{52F7FC69-B6DC-1FFC-9BD0-0A44B4E08B6F}"/>
          </ac:picMkLst>
        </pc:picChg>
        <pc:picChg chg="add del mod">
          <ac:chgData name="Sepulveda Araya, Edgardo Ignacio - (edgardo)" userId="7ef1705e-5636-4b2a-a24c-01a2d66995d0" providerId="ADAL" clId="{5CB768AB-2330-DA48-884B-8029115B9D44}" dt="2024-03-26T05:10:47.462" v="174" actId="478"/>
          <ac:picMkLst>
            <pc:docMk/>
            <pc:sldMk cId="3395706493" sldId="264"/>
            <ac:picMk id="2051" creationId="{212536DE-5B5C-20D3-61ED-49DB30CCBF67}"/>
          </ac:picMkLst>
        </pc:picChg>
        <pc:picChg chg="add mod">
          <ac:chgData name="Sepulveda Araya, Edgardo Ignacio - (edgardo)" userId="7ef1705e-5636-4b2a-a24c-01a2d66995d0" providerId="ADAL" clId="{5CB768AB-2330-DA48-884B-8029115B9D44}" dt="2024-03-26T05:11:03.362" v="179" actId="1076"/>
          <ac:picMkLst>
            <pc:docMk/>
            <pc:sldMk cId="3395706493" sldId="264"/>
            <ac:picMk id="2052" creationId="{68D71C34-C6D1-2151-65C9-8004FF2E563E}"/>
          </ac:picMkLst>
        </pc:picChg>
        <pc:picChg chg="add mod">
          <ac:chgData name="Sepulveda Araya, Edgardo Ignacio - (edgardo)" userId="7ef1705e-5636-4b2a-a24c-01a2d66995d0" providerId="ADAL" clId="{5CB768AB-2330-DA48-884B-8029115B9D44}" dt="2024-03-26T05:11:24.041" v="182" actId="1076"/>
          <ac:picMkLst>
            <pc:docMk/>
            <pc:sldMk cId="3395706493" sldId="264"/>
            <ac:picMk id="2053" creationId="{280F0137-67ED-4C1C-2952-830AD570BE7A}"/>
          </ac:picMkLst>
        </pc:picChg>
      </pc:sldChg>
      <pc:sldChg chg="addSp delSp modSp new mod">
        <pc:chgData name="Sepulveda Araya, Edgardo Ignacio - (edgardo)" userId="7ef1705e-5636-4b2a-a24c-01a2d66995d0" providerId="ADAL" clId="{5CB768AB-2330-DA48-884B-8029115B9D44}" dt="2024-03-26T06:25:07.440" v="358" actId="1076"/>
        <pc:sldMkLst>
          <pc:docMk/>
          <pc:sldMk cId="3940882022" sldId="265"/>
        </pc:sldMkLst>
        <pc:spChg chg="del">
          <ac:chgData name="Sepulveda Araya, Edgardo Ignacio - (edgardo)" userId="7ef1705e-5636-4b2a-a24c-01a2d66995d0" providerId="ADAL" clId="{5CB768AB-2330-DA48-884B-8029115B9D44}" dt="2024-03-26T06:24:57.596" v="357" actId="478"/>
          <ac:spMkLst>
            <pc:docMk/>
            <pc:sldMk cId="3940882022" sldId="265"/>
            <ac:spMk id="2" creationId="{0E26E22B-218B-8DC8-4831-394494A16251}"/>
          </ac:spMkLst>
        </pc:spChg>
        <pc:spChg chg="del">
          <ac:chgData name="Sepulveda Araya, Edgardo Ignacio - (edgardo)" userId="7ef1705e-5636-4b2a-a24c-01a2d66995d0" providerId="ADAL" clId="{5CB768AB-2330-DA48-884B-8029115B9D44}" dt="2024-03-26T05:57:43.694" v="346" actId="478"/>
          <ac:spMkLst>
            <pc:docMk/>
            <pc:sldMk cId="3940882022" sldId="265"/>
            <ac:spMk id="3" creationId="{5D429834-73FD-A5F3-782D-F7D3FEB903DF}"/>
          </ac:spMkLst>
        </pc:spChg>
        <pc:picChg chg="add mod">
          <ac:chgData name="Sepulveda Araya, Edgardo Ignacio - (edgardo)" userId="7ef1705e-5636-4b2a-a24c-01a2d66995d0" providerId="ADAL" clId="{5CB768AB-2330-DA48-884B-8029115B9D44}" dt="2024-03-26T06:25:07.440" v="358" actId="1076"/>
          <ac:picMkLst>
            <pc:docMk/>
            <pc:sldMk cId="3940882022" sldId="265"/>
            <ac:picMk id="3073" creationId="{F1867B75-BD21-04D4-3E1C-163D0F9B3A77}"/>
          </ac:picMkLst>
        </pc:picChg>
        <pc:picChg chg="add mod">
          <ac:chgData name="Sepulveda Araya, Edgardo Ignacio - (edgardo)" userId="7ef1705e-5636-4b2a-a24c-01a2d66995d0" providerId="ADAL" clId="{5CB768AB-2330-DA48-884B-8029115B9D44}" dt="2024-03-26T06:25:07.440" v="358" actId="1076"/>
          <ac:picMkLst>
            <pc:docMk/>
            <pc:sldMk cId="3940882022" sldId="265"/>
            <ac:picMk id="3074" creationId="{A9949CC7-B02E-D758-F74D-AA04C0CDE40F}"/>
          </ac:picMkLst>
        </pc:picChg>
      </pc:sldChg>
    </pc:docChg>
  </pc:docChgLst>
  <pc:docChgLst>
    <pc:chgData name="Sepulveda Araya, Edgardo Ignacio - (edgardo)" userId="7ef1705e-5636-4b2a-a24c-01a2d66995d0" providerId="ADAL" clId="{8FC6EC25-5432-4C9B-9C71-9293B703AE66}"/>
    <pc:docChg chg="custSel addSld delSld modSld">
      <pc:chgData name="Sepulveda Araya, Edgardo Ignacio - (edgardo)" userId="7ef1705e-5636-4b2a-a24c-01a2d66995d0" providerId="ADAL" clId="{8FC6EC25-5432-4C9B-9C71-9293B703AE66}" dt="2024-02-29T00:57:46.402" v="594" actId="962"/>
      <pc:docMkLst>
        <pc:docMk/>
      </pc:docMkLst>
      <pc:sldChg chg="mod modShow">
        <pc:chgData name="Sepulveda Araya, Edgardo Ignacio - (edgardo)" userId="7ef1705e-5636-4b2a-a24c-01a2d66995d0" providerId="ADAL" clId="{8FC6EC25-5432-4C9B-9C71-9293B703AE66}" dt="2024-02-28T18:19:19.065" v="575" actId="729"/>
        <pc:sldMkLst>
          <pc:docMk/>
          <pc:sldMk cId="891079261" sldId="257"/>
        </pc:sldMkLst>
      </pc:sldChg>
      <pc:sldChg chg="mod modShow">
        <pc:chgData name="Sepulveda Araya, Edgardo Ignacio - (edgardo)" userId="7ef1705e-5636-4b2a-a24c-01a2d66995d0" providerId="ADAL" clId="{8FC6EC25-5432-4C9B-9C71-9293B703AE66}" dt="2024-02-28T18:19:21.587" v="576" actId="729"/>
        <pc:sldMkLst>
          <pc:docMk/>
          <pc:sldMk cId="3643438408" sldId="258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1.653" v="280" actId="729"/>
        <pc:sldMkLst>
          <pc:docMk/>
          <pc:sldMk cId="2925249242" sldId="259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6.282" v="281" actId="729"/>
        <pc:sldMkLst>
          <pc:docMk/>
          <pc:sldMk cId="2478355033" sldId="263"/>
        </pc:sldMkLst>
      </pc:sldChg>
      <pc:sldChg chg="addSp delSp modSp add mod">
        <pc:chgData name="Sepulveda Araya, Edgardo Ignacio - (edgardo)" userId="7ef1705e-5636-4b2a-a24c-01a2d66995d0" providerId="ADAL" clId="{8FC6EC25-5432-4C9B-9C71-9293B703AE66}" dt="2024-02-28T00:20:53.228" v="279" actId="1076"/>
        <pc:sldMkLst>
          <pc:docMk/>
          <pc:sldMk cId="1574610821" sldId="264"/>
        </pc:sldMkLst>
        <pc:spChg chg="mod">
          <ac:chgData name="Sepulveda Araya, Edgardo Ignacio - (edgardo)" userId="7ef1705e-5636-4b2a-a24c-01a2d66995d0" providerId="ADAL" clId="{8FC6EC25-5432-4C9B-9C71-9293B703AE66}" dt="2024-02-28T00:19:15.939" v="267" actId="1076"/>
          <ac:spMkLst>
            <pc:docMk/>
            <pc:sldMk cId="1574610821" sldId="264"/>
            <ac:spMk id="2" creationId="{17917EBE-6CDF-E3AB-DDE4-F1C73401B5EB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1.563" v="5" actId="478"/>
          <ac:spMkLst>
            <pc:docMk/>
            <pc:sldMk cId="1574610821" sldId="264"/>
            <ac:spMk id="5" creationId="{93AFAC85-1287-C965-5903-F6540F644712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3.327" v="6" actId="478"/>
          <ac:spMkLst>
            <pc:docMk/>
            <pc:sldMk cId="1574610821" sldId="264"/>
            <ac:spMk id="6" creationId="{BA011684-67E4-33E1-355B-CBACA3053F15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4.700" v="7" actId="478"/>
          <ac:spMkLst>
            <pc:docMk/>
            <pc:sldMk cId="1574610821" sldId="264"/>
            <ac:spMk id="7" creationId="{10C2F529-6B5C-D9A6-E3C5-D28B749D827C}"/>
          </ac:spMkLst>
        </pc:spChg>
        <pc:spChg chg="add del">
          <ac:chgData name="Sepulveda Araya, Edgardo Ignacio - (edgardo)" userId="7ef1705e-5636-4b2a-a24c-01a2d66995d0" providerId="ADAL" clId="{8FC6EC25-5432-4C9B-9C71-9293B703AE66}" dt="2024-02-27T22:07:05.710" v="38" actId="478"/>
          <ac:spMkLst>
            <pc:docMk/>
            <pc:sldMk cId="1574610821" sldId="264"/>
            <ac:spMk id="8" creationId="{432A4D7C-F289-6D1D-F46F-0962A66A61E1}"/>
          </ac:spMkLst>
        </pc:spChg>
        <pc:spChg chg="del mod">
          <ac:chgData name="Sepulveda Araya, Edgardo Ignacio - (edgardo)" userId="7ef1705e-5636-4b2a-a24c-01a2d66995d0" providerId="ADAL" clId="{8FC6EC25-5432-4C9B-9C71-9293B703AE66}" dt="2024-02-27T22:03:59.467" v="10" actId="478"/>
          <ac:spMkLst>
            <pc:docMk/>
            <pc:sldMk cId="1574610821" sldId="264"/>
            <ac:spMk id="10" creationId="{99319CF2-E02A-D51F-4017-211D561E7AAF}"/>
          </ac:spMkLst>
        </pc:spChg>
        <pc:grpChg chg="del mod">
          <ac:chgData name="Sepulveda Araya, Edgardo Ignacio - (edgardo)" userId="7ef1705e-5636-4b2a-a24c-01a2d66995d0" providerId="ADAL" clId="{8FC6EC25-5432-4C9B-9C71-9293B703AE66}" dt="2024-02-27T22:03:57.223" v="9" actId="478"/>
          <ac:grpSpMkLst>
            <pc:docMk/>
            <pc:sldMk cId="1574610821" sldId="264"/>
            <ac:grpSpMk id="11" creationId="{65001E29-6E04-31AE-0478-3D4ACDA92EC1}"/>
          </ac:grpSpMkLst>
        </pc:grpChg>
        <pc:picChg chg="del">
          <ac:chgData name="Sepulveda Araya, Edgardo Ignacio - (edgardo)" userId="7ef1705e-5636-4b2a-a24c-01a2d66995d0" providerId="ADAL" clId="{8FC6EC25-5432-4C9B-9C71-9293B703AE66}" dt="2024-02-27T22:03:57.223" v="9" actId="478"/>
          <ac:picMkLst>
            <pc:docMk/>
            <pc:sldMk cId="1574610821" sldId="264"/>
            <ac:picMk id="4" creationId="{3D4B0511-CBB2-60B4-3CA6-B2943B2DD92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3:55.405" v="8" actId="478"/>
          <ac:picMkLst>
            <pc:docMk/>
            <pc:sldMk cId="1574610821" sldId="264"/>
            <ac:picMk id="9" creationId="{90F462CB-4D78-7CDF-46DE-1AF70436A0A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5" creationId="{9294E73C-E875-260B-4406-46DE841EB1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1026" creationId="{38AC8ECD-6A79-2C17-02F5-3E688BD907CE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7" creationId="{FE609F77-C504-53CA-2989-72994F83ACCF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8" creationId="{2A91EE90-1D75-F463-6D50-AD37C5D8629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1029" creationId="{8D642966-B981-73D2-ADD0-CA0E2251F176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27:02.238" v="99" actId="478"/>
          <ac:picMkLst>
            <pc:docMk/>
            <pc:sldMk cId="1574610821" sldId="264"/>
            <ac:picMk id="3074" creationId="{DCA289CD-0C18-A17B-205E-0823AA6FBD3D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3075" creationId="{C5B589FB-F277-2007-BDA8-9AA404A77CCF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6" creationId="{182CD04E-C1F5-5734-776D-72CFF892CEFA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7" creationId="{681BC468-4AB2-FE1A-B8B9-CED3205A81D3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06:22.133" v="255" actId="1076"/>
        <pc:sldMkLst>
          <pc:docMk/>
          <pc:sldMk cId="4134564309" sldId="265"/>
        </pc:sldMkLst>
        <pc:spChg chg="mod">
          <ac:chgData name="Sepulveda Araya, Edgardo Ignacio - (edgardo)" userId="7ef1705e-5636-4b2a-a24c-01a2d66995d0" providerId="ADAL" clId="{8FC6EC25-5432-4C9B-9C71-9293B703AE66}" dt="2024-02-27T22:08:40.661" v="47" actId="20577"/>
          <ac:spMkLst>
            <pc:docMk/>
            <pc:sldMk cId="4134564309" sldId="265"/>
            <ac:spMk id="2" creationId="{F7763887-B166-266B-5B56-7ADAA4C1469D}"/>
          </ac:spMkLst>
        </pc:spChg>
        <pc:picChg chg="del mod">
          <ac:chgData name="Sepulveda Araya, Edgardo Ignacio - (edgardo)" userId="7ef1705e-5636-4b2a-a24c-01a2d66995d0" providerId="ADAL" clId="{8FC6EC25-5432-4C9B-9C71-9293B703AE66}" dt="2024-02-27T23:17:08.767" v="202" actId="478"/>
          <ac:picMkLst>
            <pc:docMk/>
            <pc:sldMk cId="4134564309" sldId="265"/>
            <ac:picMk id="3" creationId="{F6BF99BC-CBD9-3B99-A62A-D3D9CB782FC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1.804" v="50" actId="478"/>
          <ac:picMkLst>
            <pc:docMk/>
            <pc:sldMk cId="4134564309" sldId="265"/>
            <ac:picMk id="5" creationId="{E6D9DB53-CD50-1332-216F-15D99546D68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2:47:58.825" v="156" actId="1076"/>
          <ac:picMkLst>
            <pc:docMk/>
            <pc:sldMk cId="4134564309" sldId="265"/>
            <ac:picMk id="2049" creationId="{4C2F2FB1-339E-4207-8E1A-CA361651B71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7T22:46:30.971" v="138" actId="478"/>
          <ac:picMkLst>
            <pc:docMk/>
            <pc:sldMk cId="4134564309" sldId="265"/>
            <ac:picMk id="2050" creationId="{B1A5EADF-0A03-86E9-39A0-6A6D190A2A1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0:45.147" v="221" actId="171"/>
          <ac:picMkLst>
            <pc:docMk/>
            <pc:sldMk cId="4134564309" sldId="265"/>
            <ac:picMk id="2051" creationId="{44E874F9-F458-E8A6-2984-C090100C0C1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19.238" v="254" actId="1076"/>
          <ac:picMkLst>
            <pc:docMk/>
            <pc:sldMk cId="4134564309" sldId="265"/>
            <ac:picMk id="2052" creationId="{77B46380-EA9C-8D1B-8222-289D7DA38AE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22.133" v="255" actId="1076"/>
          <ac:picMkLst>
            <pc:docMk/>
            <pc:sldMk cId="4134564309" sldId="265"/>
            <ac:picMk id="2053" creationId="{B120D0BD-F88E-A572-79C5-AAB16A419FD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3:17:20.216" v="204" actId="1076"/>
          <ac:picMkLst>
            <pc:docMk/>
            <pc:sldMk cId="4134564309" sldId="265"/>
            <ac:picMk id="2054" creationId="{7BA40A03-0677-9298-541F-BF30F988772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17.163" v="239" actId="1076"/>
          <ac:picMkLst>
            <pc:docMk/>
            <pc:sldMk cId="4134564309" sldId="265"/>
            <ac:picMk id="2055" creationId="{2AEED158-6A88-F1C7-A8A0-E5DC116DD22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22.724" v="240" actId="1076"/>
          <ac:picMkLst>
            <pc:docMk/>
            <pc:sldMk cId="4134564309" sldId="265"/>
            <ac:picMk id="2056" creationId="{6F7C5F27-A95E-0A13-6FDA-ED8DB75DC8B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07.941" v="253" actId="1076"/>
          <ac:picMkLst>
            <pc:docMk/>
            <pc:sldMk cId="4134564309" sldId="265"/>
            <ac:picMk id="2057" creationId="{B7310D5C-CAD7-6C8F-3E42-6482AA5B5379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0:02.636" v="205" actId="478"/>
          <ac:picMkLst>
            <pc:docMk/>
            <pc:sldMk cId="4134564309" sldId="265"/>
            <ac:picMk id="4100" creationId="{DD6930A1-C0CA-F996-C635-03A9F7F8C8B5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365" v="51" actId="478"/>
          <ac:picMkLst>
            <pc:docMk/>
            <pc:sldMk cId="4134564309" sldId="265"/>
            <ac:picMk id="4102" creationId="{DCC0ED34-A831-5D79-B1E6-E59B7580EB2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2:31.989" v="222" actId="478"/>
          <ac:picMkLst>
            <pc:docMk/>
            <pc:sldMk cId="4134564309" sldId="265"/>
            <ac:picMk id="4103" creationId="{7142570F-B1A1-F212-202D-671A0A968DA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830" v="52" actId="478"/>
          <ac:picMkLst>
            <pc:docMk/>
            <pc:sldMk cId="4134564309" sldId="265"/>
            <ac:picMk id="4104" creationId="{1ACBEA6C-33F3-9C8C-5CE1-9EADBD0E5077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5:33.002" v="241" actId="478"/>
          <ac:picMkLst>
            <pc:docMk/>
            <pc:sldMk cId="4134564309" sldId="265"/>
            <ac:picMk id="4105" creationId="{CA95F19A-340B-7CC6-F80A-6AB452B1598C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3.194" v="53" actId="478"/>
          <ac:picMkLst>
            <pc:docMk/>
            <pc:sldMk cId="4134564309" sldId="265"/>
            <ac:picMk id="4106" creationId="{F5E6E668-2543-7DAA-BA45-36C46748AD41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18:22.138" v="263" actId="1076"/>
        <pc:sldMkLst>
          <pc:docMk/>
          <pc:sldMk cId="2914862846" sldId="266"/>
        </pc:sldMkLst>
        <pc:spChg chg="mod">
          <ac:chgData name="Sepulveda Araya, Edgardo Ignacio - (edgardo)" userId="7ef1705e-5636-4b2a-a24c-01a2d66995d0" providerId="ADAL" clId="{8FC6EC25-5432-4C9B-9C71-9293B703AE66}" dt="2024-02-27T22:08:49.503" v="49" actId="20577"/>
          <ac:spMkLst>
            <pc:docMk/>
            <pc:sldMk cId="2914862846" sldId="266"/>
            <ac:spMk id="2" creationId="{7B3DA819-A274-AFF6-5247-FD2798927D1B}"/>
          </ac:spMkLst>
        </pc:spChg>
        <pc:picChg chg="del">
          <ac:chgData name="Sepulveda Araya, Edgardo Ignacio - (edgardo)" userId="7ef1705e-5636-4b2a-a24c-01a2d66995d0" providerId="ADAL" clId="{8FC6EC25-5432-4C9B-9C71-9293B703AE66}" dt="2024-02-27T22:08:54.779" v="54" actId="478"/>
          <ac:picMkLst>
            <pc:docMk/>
            <pc:sldMk cId="2914862846" sldId="266"/>
            <ac:picMk id="3" creationId="{DA0D3617-0EC7-4614-61DC-5B6DDBACB215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0.349" v="134" actId="478"/>
          <ac:picMkLst>
            <pc:docMk/>
            <pc:sldMk cId="2914862846" sldId="266"/>
            <ac:picMk id="5" creationId="{397E6AFA-D046-5BBE-AF50-9BDC33EEB809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0:17:43.567" v="256" actId="478"/>
          <ac:picMkLst>
            <pc:docMk/>
            <pc:sldMk cId="2914862846" sldId="266"/>
            <ac:picMk id="3073" creationId="{A8E3C0B3-6134-A334-90B1-946A319300F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18:22.138" v="263" actId="1076"/>
          <ac:picMkLst>
            <pc:docMk/>
            <pc:sldMk cId="2914862846" sldId="266"/>
            <ac:picMk id="3074" creationId="{0DE19408-1BDA-FEE0-C0D8-0D265F1AD4B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226" v="55" actId="478"/>
          <ac:picMkLst>
            <pc:docMk/>
            <pc:sldMk cId="2914862846" sldId="266"/>
            <ac:picMk id="4100" creationId="{FEABB45A-367A-014F-E0A7-ED9E0992C3D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003" v="135" actId="478"/>
          <ac:picMkLst>
            <pc:docMk/>
            <pc:sldMk cId="2914862846" sldId="266"/>
            <ac:picMk id="4102" creationId="{4B9FAE06-CE81-B22F-051F-CD36DF9D6A0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627" v="56" actId="478"/>
          <ac:picMkLst>
            <pc:docMk/>
            <pc:sldMk cId="2914862846" sldId="266"/>
            <ac:picMk id="4103" creationId="{FD3EB2F7-2046-8B98-D71D-346A7730D6FA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422" v="136" actId="478"/>
          <ac:picMkLst>
            <pc:docMk/>
            <pc:sldMk cId="2914862846" sldId="266"/>
            <ac:picMk id="4104" creationId="{9452CCFB-4540-73F8-8D28-576801504A93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6.012" v="57" actId="478"/>
          <ac:picMkLst>
            <pc:docMk/>
            <pc:sldMk cId="2914862846" sldId="266"/>
            <ac:picMk id="4105" creationId="{6B035DCE-A68D-D3E8-4C49-4927AA9CF71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755" v="137" actId="478"/>
          <ac:picMkLst>
            <pc:docMk/>
            <pc:sldMk cId="2914862846" sldId="266"/>
            <ac:picMk id="4106" creationId="{D235510E-98E2-8451-975E-AE4FD1E03569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898430518" sldId="267"/>
        </pc:sldMkLst>
        <pc:spChg chg="del">
          <ac:chgData name="Sepulveda Araya, Edgardo Ignacio - (edgardo)" userId="7ef1705e-5636-4b2a-a24c-01a2d66995d0" providerId="ADAL" clId="{8FC6EC25-5432-4C9B-9C71-9293B703AE66}" dt="2024-02-28T01:07:26.043" v="283" actId="478"/>
          <ac:spMkLst>
            <pc:docMk/>
            <pc:sldMk cId="898430518" sldId="267"/>
            <ac:spMk id="2" creationId="{36BA1C20-9382-BFB0-CDB7-C1D48859989A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07:27.662" v="284" actId="478"/>
          <ac:spMkLst>
            <pc:docMk/>
            <pc:sldMk cId="898430518" sldId="267"/>
            <ac:spMk id="3" creationId="{887CF200-D3C8-94A6-BD33-68EBA05BB914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01:08:22.272" v="287" actId="478"/>
          <ac:picMkLst>
            <pc:docMk/>
            <pc:sldMk cId="898430518" sldId="267"/>
            <ac:picMk id="4097" creationId="{75F27AD1-E6F3-1651-9E30-C97F8FB0316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09:26.457" v="292" actId="478"/>
          <ac:picMkLst>
            <pc:docMk/>
            <pc:sldMk cId="898430518" sldId="267"/>
            <ac:picMk id="4098" creationId="{1457FE41-41C6-0837-1D75-52F008904A6A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2:33.154" v="294" actId="478"/>
          <ac:picMkLst>
            <pc:docMk/>
            <pc:sldMk cId="898430518" sldId="267"/>
            <ac:picMk id="4099" creationId="{2D99B8E6-028C-0CB3-B26C-0679F16C20F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3:34.331" v="297" actId="478"/>
          <ac:picMkLst>
            <pc:docMk/>
            <pc:sldMk cId="898430518" sldId="267"/>
            <ac:picMk id="4100" creationId="{5DE28905-CAA7-CE62-2EF6-852916EBAE0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16.876" v="310" actId="1076"/>
          <ac:picMkLst>
            <pc:docMk/>
            <pc:sldMk cId="898430518" sldId="267"/>
            <ac:picMk id="4101" creationId="{5BA7B0FC-965A-8742-86A3-DAAC8864715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50.921" v="315" actId="1076"/>
          <ac:picMkLst>
            <pc:docMk/>
            <pc:sldMk cId="898430518" sldId="267"/>
            <ac:picMk id="4102" creationId="{F4DC6497-7F1C-FCD2-1588-23D9B1C1C6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01.627" v="322" actId="1076"/>
          <ac:picMkLst>
            <pc:docMk/>
            <pc:sldMk cId="898430518" sldId="267"/>
            <ac:picMk id="4103" creationId="{4A2120EF-8C5F-54AB-66DA-D14B4E42E71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50.971" v="326" actId="1076"/>
          <ac:picMkLst>
            <pc:docMk/>
            <pc:sldMk cId="898430518" sldId="267"/>
            <ac:picMk id="4104" creationId="{B5D476A6-538C-9988-4FC9-918A0896B4BB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3999287232" sldId="268"/>
        </pc:sldMkLst>
        <pc:spChg chg="del">
          <ac:chgData name="Sepulveda Araya, Edgardo Ignacio - (edgardo)" userId="7ef1705e-5636-4b2a-a24c-01a2d66995d0" providerId="ADAL" clId="{8FC6EC25-5432-4C9B-9C71-9293B703AE66}" dt="2024-02-28T01:18:15.815" v="328" actId="478"/>
          <ac:spMkLst>
            <pc:docMk/>
            <pc:sldMk cId="3999287232" sldId="268"/>
            <ac:spMk id="2" creationId="{D19D3450-C87F-6332-EDDA-03FDD4ECC2C1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18:16.742" v="329" actId="478"/>
          <ac:spMkLst>
            <pc:docMk/>
            <pc:sldMk cId="3999287232" sldId="268"/>
            <ac:spMk id="3" creationId="{E7B8C33E-144B-1BC5-074D-2C4EAD2FA55C}"/>
          </ac:spMkLst>
        </pc:spChg>
        <pc:picChg chg="add mod">
          <ac:chgData name="Sepulveda Araya, Edgardo Ignacio - (edgardo)" userId="7ef1705e-5636-4b2a-a24c-01a2d66995d0" providerId="ADAL" clId="{8FC6EC25-5432-4C9B-9C71-9293B703AE66}" dt="2024-02-28T01:19:57.355" v="333" actId="1076"/>
          <ac:picMkLst>
            <pc:docMk/>
            <pc:sldMk cId="3999287232" sldId="268"/>
            <ac:picMk id="5121" creationId="{9FFA6DD9-FD36-E6A8-0753-57BBC99E7B7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20:30.493" v="337" actId="1076"/>
          <ac:picMkLst>
            <pc:docMk/>
            <pc:sldMk cId="3999287232" sldId="268"/>
            <ac:picMk id="5122" creationId="{DE699C7F-6ACA-D835-CAA2-C0CCEB4654D1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0:27.209" v="546" actId="1035"/>
        <pc:sldMkLst>
          <pc:docMk/>
          <pc:sldMk cId="3848924665" sldId="269"/>
        </pc:sldMkLst>
        <pc:spChg chg="del">
          <ac:chgData name="Sepulveda Araya, Edgardo Ignacio - (edgardo)" userId="7ef1705e-5636-4b2a-a24c-01a2d66995d0" providerId="ADAL" clId="{8FC6EC25-5432-4C9B-9C71-9293B703AE66}" dt="2024-02-28T17:45:47.711" v="339" actId="478"/>
          <ac:spMkLst>
            <pc:docMk/>
            <pc:sldMk cId="3848924665" sldId="269"/>
            <ac:spMk id="2" creationId="{5CF6B414-FB1A-836D-4C71-11029D7B25E9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45:48.817" v="340" actId="478"/>
          <ac:spMkLst>
            <pc:docMk/>
            <pc:sldMk cId="3848924665" sldId="269"/>
            <ac:spMk id="3" creationId="{BBCDA9CF-FA03-FD39-138C-A80ECA59BE7F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7:54:19.352" v="372" actId="478"/>
          <ac:picMkLst>
            <pc:docMk/>
            <pc:sldMk cId="3848924665" sldId="269"/>
            <ac:picMk id="1025" creationId="{E115C6E4-6770-A736-26F9-F6AA91877E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6" creationId="{085EC1D7-739E-4066-D3D4-CE3E5A236F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7" creationId="{E22145E7-0F36-7630-7A46-953DE5E4E3B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8" creationId="{DA2F443B-6727-13B0-F9A3-938B867E104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9" creationId="{97728EBC-ED16-C1D3-0B57-4769A0B9D69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0" creationId="{37B6F407-36B8-ACF4-F31D-840B8FD27C0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1" creationId="{DD15EFBF-4AC0-5473-4F61-004633E31405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2" creationId="{BDC27F1B-B13D-47D3-41EF-B17F2F16BEF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3" creationId="{A6EE8DC4-CBC9-8603-BDED-201216135D6B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5:59.633" v="573" actId="1037"/>
        <pc:sldMkLst>
          <pc:docMk/>
          <pc:sldMk cId="244069409" sldId="270"/>
        </pc:sldMkLst>
        <pc:spChg chg="del">
          <ac:chgData name="Sepulveda Araya, Edgardo Ignacio - (edgardo)" userId="7ef1705e-5636-4b2a-a24c-01a2d66995d0" providerId="ADAL" clId="{8FC6EC25-5432-4C9B-9C71-9293B703AE66}" dt="2024-02-28T17:59:31.066" v="403" actId="478"/>
          <ac:spMkLst>
            <pc:docMk/>
            <pc:sldMk cId="244069409" sldId="270"/>
            <ac:spMk id="2" creationId="{6B69D796-BBCB-6C46-E738-9B2E6D28910B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59:32.216" v="404" actId="478"/>
          <ac:spMkLst>
            <pc:docMk/>
            <pc:sldMk cId="244069409" sldId="270"/>
            <ac:spMk id="3" creationId="{69E8FA39-A0DD-B94B-0A3B-681BCD4F01FE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8:01:27.169" v="408" actId="478"/>
          <ac:picMkLst>
            <pc:docMk/>
            <pc:sldMk cId="244069409" sldId="270"/>
            <ac:picMk id="2049" creationId="{5748E8E0-688C-FF95-EA2E-A6CE92BC11A7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18:01:57.693" v="411" actId="478"/>
          <ac:picMkLst>
            <pc:docMk/>
            <pc:sldMk cId="244069409" sldId="270"/>
            <ac:picMk id="2050" creationId="{C760EE2B-F08D-30D2-CA75-C55FAB5CC8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1" creationId="{CC4FA0A9-3518-D027-F647-647AB1E97F6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2" creationId="{8B8A17E6-3BD7-87EE-D153-E9A90593D3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3" creationId="{C341A7C4-1CC0-30AE-6F58-66E31328A5B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4" creationId="{D17662FC-5910-5EFE-7D2C-DD2B65305497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5" creationId="{A722E65A-0ED7-AD67-EDA5-55BD4B328830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6" creationId="{5DD6DE28-ED45-2730-1FEE-5920F89FCA9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7" creationId="{2B9B294C-F00F-D8BA-900A-8659DC3D4E53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8" creationId="{FC05DCC0-A5BF-1EA4-E0C6-463FF4873286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9T00:57:46.402" v="594" actId="962"/>
        <pc:sldMkLst>
          <pc:docMk/>
          <pc:sldMk cId="49582112" sldId="271"/>
        </pc:sldMkLst>
        <pc:spChg chg="del">
          <ac:chgData name="Sepulveda Araya, Edgardo Ignacio - (edgardo)" userId="7ef1705e-5636-4b2a-a24c-01a2d66995d0" providerId="ADAL" clId="{8FC6EC25-5432-4C9B-9C71-9293B703AE66}" dt="2024-02-28T22:00:16.646" v="578" actId="478"/>
          <ac:spMkLst>
            <pc:docMk/>
            <pc:sldMk cId="49582112" sldId="271"/>
            <ac:spMk id="2" creationId="{F54339BD-64BD-AA05-481F-B13621F5E6B8}"/>
          </ac:spMkLst>
        </pc:spChg>
        <pc:spChg chg="del">
          <ac:chgData name="Sepulveda Araya, Edgardo Ignacio - (edgardo)" userId="7ef1705e-5636-4b2a-a24c-01a2d66995d0" providerId="ADAL" clId="{8FC6EC25-5432-4C9B-9C71-9293B703AE66}" dt="2024-02-28T22:00:18.764" v="579" actId="478"/>
          <ac:spMkLst>
            <pc:docMk/>
            <pc:sldMk cId="49582112" sldId="271"/>
            <ac:spMk id="3" creationId="{2803D633-0B11-6720-EEAF-F471C3E579EB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9T00:49:45.977" v="591" actId="478"/>
          <ac:picMkLst>
            <pc:docMk/>
            <pc:sldMk cId="49582112" sldId="271"/>
            <ac:picMk id="5" creationId="{E3F81D68-A976-69AA-9747-7AC8E2D42D8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9T00:57:46.402" v="594" actId="962"/>
          <ac:picMkLst>
            <pc:docMk/>
            <pc:sldMk cId="49582112" sldId="271"/>
            <ac:picMk id="7" creationId="{398B1C74-8CED-BECD-72EA-D67A0D0BEFFD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1:05.304" v="583" actId="478"/>
          <ac:picMkLst>
            <pc:docMk/>
            <pc:sldMk cId="49582112" sldId="271"/>
            <ac:picMk id="1025" creationId="{09221156-DE9D-50CA-EA6D-BC85C66CDA18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7:25.770" v="587" actId="478"/>
          <ac:picMkLst>
            <pc:docMk/>
            <pc:sldMk cId="49582112" sldId="271"/>
            <ac:picMk id="1026" creationId="{4BC86EB5-884B-51DB-6019-76D04C3E45B3}"/>
          </ac:picMkLst>
        </pc:picChg>
      </pc:sldChg>
    </pc:docChg>
  </pc:docChgLst>
  <pc:docChgLst>
    <pc:chgData name="Sepulveda Araya, Edgardo Ignacio - (edgardo)" userId="7ef1705e-5636-4b2a-a24c-01a2d66995d0" providerId="ADAL" clId="{085AAEE7-553F-46F2-8CE0-C896E4E3F28E}"/>
    <pc:docChg chg="custSel addSld delSld modSld">
      <pc:chgData name="Sepulveda Araya, Edgardo Ignacio - (edgardo)" userId="7ef1705e-5636-4b2a-a24c-01a2d66995d0" providerId="ADAL" clId="{085AAEE7-553F-46F2-8CE0-C896E4E3F28E}" dt="2024-03-10T23:44:09.353" v="69" actId="1076"/>
      <pc:docMkLst>
        <pc:docMk/>
      </pc:docMkLst>
      <pc:sldChg chg="modSp mod">
        <pc:chgData name="Sepulveda Araya, Edgardo Ignacio - (edgardo)" userId="7ef1705e-5636-4b2a-a24c-01a2d66995d0" providerId="ADAL" clId="{085AAEE7-553F-46F2-8CE0-C896E4E3F28E}" dt="2024-03-10T23:40:07.663" v="2" actId="2711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2" creationId="{2C3429E7-B9FC-B4DE-F21A-8951E55BD568}"/>
          </ac:spMkLst>
        </pc:spChg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3" creationId="{7F7BA558-187F-DB07-4622-AEF9956615FC}"/>
          </ac:spMkLst>
        </pc:spChg>
      </pc:sldChg>
      <pc:sldChg chg="addSp delSp modSp new del mod">
        <pc:chgData name="Sepulveda Araya, Edgardo Ignacio - (edgardo)" userId="7ef1705e-5636-4b2a-a24c-01a2d66995d0" providerId="ADAL" clId="{085AAEE7-553F-46F2-8CE0-C896E4E3F28E}" dt="2024-03-10T23:43:17.852" v="60" actId="2696"/>
        <pc:sldMkLst>
          <pc:docMk/>
          <pc:sldMk cId="65044092" sldId="257"/>
        </pc:sldMkLst>
        <pc:spChg chg="del">
          <ac:chgData name="Sepulveda Araya, Edgardo Ignacio - (edgardo)" userId="7ef1705e-5636-4b2a-a24c-01a2d66995d0" providerId="ADAL" clId="{085AAEE7-553F-46F2-8CE0-C896E4E3F28E}" dt="2024-03-10T23:40:17.457" v="5" actId="478"/>
          <ac:spMkLst>
            <pc:docMk/>
            <pc:sldMk cId="65044092" sldId="257"/>
            <ac:spMk id="2" creationId="{620041E9-E216-1E5E-0E98-CC84A18571A5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0:18.018" v="6" actId="478"/>
          <ac:spMkLst>
            <pc:docMk/>
            <pc:sldMk cId="65044092" sldId="257"/>
            <ac:spMk id="3" creationId="{C19CA1AA-54DA-FA47-0FB3-752BAFE385D8}"/>
          </ac:spMkLst>
        </pc:sp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5" creationId="{CCF8C948-531D-D742-965D-265B28C48DCA}"/>
          </ac:picMkLst>
        </pc:picChg>
        <pc:picChg chg="add del mod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7" creationId="{1D0C0F94-3A00-C820-43DE-0F28EAC9C863}"/>
          </ac:picMkLst>
        </pc:pic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891079261" sldId="257"/>
        </pc:sldMkLst>
      </pc:sldChg>
      <pc:sldChg chg="addSp delSp modSp new mod">
        <pc:chgData name="Sepulveda Araya, Edgardo Ignacio - (edgardo)" userId="7ef1705e-5636-4b2a-a24c-01a2d66995d0" providerId="ADAL" clId="{085AAEE7-553F-46F2-8CE0-C896E4E3F28E}" dt="2024-03-10T23:44:09.353" v="69" actId="1076"/>
        <pc:sldMkLst>
          <pc:docMk/>
          <pc:sldMk cId="454913684" sldId="258"/>
        </pc:sldMkLst>
        <pc:spChg chg="mod">
          <ac:chgData name="Sepulveda Araya, Edgardo Ignacio - (edgardo)" userId="7ef1705e-5636-4b2a-a24c-01a2d66995d0" providerId="ADAL" clId="{085AAEE7-553F-46F2-8CE0-C896E4E3F28E}" dt="2024-03-10T23:43:08.975" v="57" actId="2711"/>
          <ac:spMkLst>
            <pc:docMk/>
            <pc:sldMk cId="454913684" sldId="258"/>
            <ac:spMk id="2" creationId="{CF07D246-9CEE-09CB-F3B7-A0AD43CDCF79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3:10.597" v="58" actId="478"/>
          <ac:spMkLst>
            <pc:docMk/>
            <pc:sldMk cId="454913684" sldId="258"/>
            <ac:spMk id="3" creationId="{F423C3D3-3428-4A7F-5831-F88F0B247951}"/>
          </ac:spMkLst>
        </pc:spChg>
        <pc:picChg chg="add mod">
          <ac:chgData name="Sepulveda Araya, Edgardo Ignacio - (edgardo)" userId="7ef1705e-5636-4b2a-a24c-01a2d66995d0" providerId="ADAL" clId="{085AAEE7-553F-46F2-8CE0-C896E4E3F28E}" dt="2024-03-10T23:43:58.886" v="67" actId="1076"/>
          <ac:picMkLst>
            <pc:docMk/>
            <pc:sldMk cId="454913684" sldId="258"/>
            <ac:picMk id="5" creationId="{CCF8C948-531D-D742-965D-265B28C48DCA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6" creationId="{54E79577-6FF7-588F-68EE-81D117AAA3CF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9.353" v="69" actId="1076"/>
          <ac:picMkLst>
            <pc:docMk/>
            <pc:sldMk cId="454913684" sldId="258"/>
            <ac:picMk id="7" creationId="{1D0C0F94-3A00-C820-43DE-0F28EAC9C863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643438408" sldId="258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25249242" sldId="25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197680460" sldId="26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012728893" sldId="261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78355033" sldId="263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1574610821" sldId="264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134564309" sldId="265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14862846" sldId="266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848924665" sldId="26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4069409" sldId="27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9582112" sldId="271"/>
        </pc:sldMkLst>
      </pc:sldChg>
    </pc:docChg>
  </pc:docChgLst>
  <pc:docChgLst>
    <pc:chgData name="Sepulveda Araya, Edgardo Ignacio - (edgardo)" userId="7ef1705e-5636-4b2a-a24c-01a2d66995d0" providerId="ADAL" clId="{9AC04871-7E99-4198-ACF8-E9DC25D143FE}"/>
    <pc:docChg chg="custSel mod modSld">
      <pc:chgData name="Sepulveda Araya, Edgardo Ignacio - (edgardo)" userId="7ef1705e-5636-4b2a-a24c-01a2d66995d0" providerId="ADAL" clId="{9AC04871-7E99-4198-ACF8-E9DC25D143FE}" dt="2024-04-03T19:43:42.981" v="341" actId="1076"/>
      <pc:docMkLst>
        <pc:docMk/>
      </pc:docMkLst>
      <pc:sldChg chg="modSp mod">
        <pc:chgData name="Sepulveda Araya, Edgardo Ignacio - (edgardo)" userId="7ef1705e-5636-4b2a-a24c-01a2d66995d0" providerId="ADAL" clId="{9AC04871-7E99-4198-ACF8-E9DC25D143FE}" dt="2024-04-02T21:58:49.396" v="7" actId="20577"/>
        <pc:sldMkLst>
          <pc:docMk/>
          <pc:sldMk cId="3395706493" sldId="264"/>
        </pc:sldMkLst>
        <pc:spChg chg="mod">
          <ac:chgData name="Sepulveda Araya, Edgardo Ignacio - (edgardo)" userId="7ef1705e-5636-4b2a-a24c-01a2d66995d0" providerId="ADAL" clId="{9AC04871-7E99-4198-ACF8-E9DC25D143FE}" dt="2024-04-02T21:58:49.396" v="7" actId="20577"/>
          <ac:spMkLst>
            <pc:docMk/>
            <pc:sldMk cId="3395706493" sldId="264"/>
            <ac:spMk id="2" creationId="{2614A096-FBCF-7604-7F96-C47A07335553}"/>
          </ac:spMkLst>
        </pc:spChg>
      </pc:sldChg>
      <pc:sldChg chg="addSp modSp mod">
        <pc:chgData name="Sepulveda Araya, Edgardo Ignacio - (edgardo)" userId="7ef1705e-5636-4b2a-a24c-01a2d66995d0" providerId="ADAL" clId="{9AC04871-7E99-4198-ACF8-E9DC25D143FE}" dt="2024-04-02T21:59:30.656" v="19" actId="20577"/>
        <pc:sldMkLst>
          <pc:docMk/>
          <pc:sldMk cId="3940882022" sldId="265"/>
        </pc:sldMkLst>
        <pc:spChg chg="mod">
          <ac:chgData name="Sepulveda Araya, Edgardo Ignacio - (edgardo)" userId="7ef1705e-5636-4b2a-a24c-01a2d66995d0" providerId="ADAL" clId="{9AC04871-7E99-4198-ACF8-E9DC25D143FE}" dt="2024-04-02T21:59:09.546" v="14" actId="1076"/>
          <ac:spMkLst>
            <pc:docMk/>
            <pc:sldMk cId="3940882022" sldId="265"/>
            <ac:spMk id="2" creationId="{E214BF52-CF3A-B709-3DFD-E2D96BC36C1D}"/>
          </ac:spMkLst>
        </pc:spChg>
        <pc:spChg chg="mod">
          <ac:chgData name="Sepulveda Araya, Edgardo Ignacio - (edgardo)" userId="7ef1705e-5636-4b2a-a24c-01a2d66995d0" providerId="ADAL" clId="{9AC04871-7E99-4198-ACF8-E9DC25D143FE}" dt="2024-04-02T21:59:15.920" v="15" actId="1076"/>
          <ac:spMkLst>
            <pc:docMk/>
            <pc:sldMk cId="3940882022" sldId="265"/>
            <ac:spMk id="3" creationId="{EB89844E-5209-02CC-3391-CAD8FFAF4C05}"/>
          </ac:spMkLst>
        </pc:spChg>
        <pc:spChg chg="add mod">
          <ac:chgData name="Sepulveda Araya, Edgardo Ignacio - (edgardo)" userId="7ef1705e-5636-4b2a-a24c-01a2d66995d0" providerId="ADAL" clId="{9AC04871-7E99-4198-ACF8-E9DC25D143FE}" dt="2024-04-02T21:59:30.656" v="19" actId="20577"/>
          <ac:spMkLst>
            <pc:docMk/>
            <pc:sldMk cId="3940882022" sldId="265"/>
            <ac:spMk id="4" creationId="{67E46747-67C0-A8EA-E2C7-F13E3E92EB93}"/>
          </ac:spMkLst>
        </pc:spChg>
        <pc:picChg chg="mod">
          <ac:chgData name="Sepulveda Araya, Edgardo Ignacio - (edgardo)" userId="7ef1705e-5636-4b2a-a24c-01a2d66995d0" providerId="ADAL" clId="{9AC04871-7E99-4198-ACF8-E9DC25D143FE}" dt="2024-04-02T21:59:04.487" v="13" actId="1076"/>
          <ac:picMkLst>
            <pc:docMk/>
            <pc:sldMk cId="3940882022" sldId="265"/>
            <ac:picMk id="2049" creationId="{83A60521-5616-8F0D-CC5E-6993DE99B9A2}"/>
          </ac:picMkLst>
        </pc:picChg>
        <pc:picChg chg="mod">
          <ac:chgData name="Sepulveda Araya, Edgardo Ignacio - (edgardo)" userId="7ef1705e-5636-4b2a-a24c-01a2d66995d0" providerId="ADAL" clId="{9AC04871-7E99-4198-ACF8-E9DC25D143FE}" dt="2024-04-02T21:59:02.776" v="12" actId="1076"/>
          <ac:picMkLst>
            <pc:docMk/>
            <pc:sldMk cId="3940882022" sldId="265"/>
            <ac:picMk id="3073" creationId="{F1867B75-BD21-04D4-3E1C-163D0F9B3A77}"/>
          </ac:picMkLst>
        </pc:picChg>
      </pc:sldChg>
      <pc:sldChg chg="addSp modSp mod">
        <pc:chgData name="Sepulveda Araya, Edgardo Ignacio - (edgardo)" userId="7ef1705e-5636-4b2a-a24c-01a2d66995d0" providerId="ADAL" clId="{9AC04871-7E99-4198-ACF8-E9DC25D143FE}" dt="2024-04-02T22:01:58.420" v="22" actId="1076"/>
        <pc:sldMkLst>
          <pc:docMk/>
          <pc:sldMk cId="547389484" sldId="266"/>
        </pc:sldMkLst>
        <pc:spChg chg="add mod">
          <ac:chgData name="Sepulveda Araya, Edgardo Ignacio - (edgardo)" userId="7ef1705e-5636-4b2a-a24c-01a2d66995d0" providerId="ADAL" clId="{9AC04871-7E99-4198-ACF8-E9DC25D143FE}" dt="2024-04-02T22:01:46.872" v="21"/>
          <ac:spMkLst>
            <pc:docMk/>
            <pc:sldMk cId="547389484" sldId="266"/>
            <ac:spMk id="2" creationId="{C85C4566-7FD5-E0A6-A4F6-A2450C6FE35B}"/>
          </ac:spMkLst>
        </pc:spChg>
        <pc:graphicFrameChg chg="mod">
          <ac:chgData name="Sepulveda Araya, Edgardo Ignacio - (edgardo)" userId="7ef1705e-5636-4b2a-a24c-01a2d66995d0" providerId="ADAL" clId="{9AC04871-7E99-4198-ACF8-E9DC25D143FE}" dt="2024-04-02T22:01:58.420" v="22" actId="1076"/>
          <ac:graphicFrameMkLst>
            <pc:docMk/>
            <pc:sldMk cId="547389484" sldId="266"/>
            <ac:graphicFrameMk id="4" creationId="{23C1A477-1E57-115F-C3DA-5D4FB4FD6934}"/>
          </ac:graphicFrameMkLst>
        </pc:graphicFrameChg>
      </pc:sldChg>
      <pc:sldChg chg="modSp">
        <pc:chgData name="Sepulveda Araya, Edgardo Ignacio - (edgardo)" userId="7ef1705e-5636-4b2a-a24c-01a2d66995d0" providerId="ADAL" clId="{9AC04871-7E99-4198-ACF8-E9DC25D143FE}" dt="2024-04-02T22:02:42.002" v="23" actId="1076"/>
        <pc:sldMkLst>
          <pc:docMk/>
          <pc:sldMk cId="1331892952" sldId="267"/>
        </pc:sldMkLst>
        <pc:picChg chg="mod">
          <ac:chgData name="Sepulveda Araya, Edgardo Ignacio - (edgardo)" userId="7ef1705e-5636-4b2a-a24c-01a2d66995d0" providerId="ADAL" clId="{9AC04871-7E99-4198-ACF8-E9DC25D143FE}" dt="2024-04-02T22:02:42.002" v="23" actId="1076"/>
          <ac:picMkLst>
            <pc:docMk/>
            <pc:sldMk cId="1331892952" sldId="267"/>
            <ac:picMk id="4097" creationId="{D60EBE51-0A16-6734-FA19-A6093FD4C41A}"/>
          </ac:picMkLst>
        </pc:picChg>
      </pc:sldChg>
      <pc:sldChg chg="addSp modSp">
        <pc:chgData name="Sepulveda Araya, Edgardo Ignacio - (edgardo)" userId="7ef1705e-5636-4b2a-a24c-01a2d66995d0" providerId="ADAL" clId="{9AC04871-7E99-4198-ACF8-E9DC25D143FE}" dt="2024-04-02T22:03:12.411" v="29" actId="1076"/>
        <pc:sldMkLst>
          <pc:docMk/>
          <pc:sldMk cId="279309986" sldId="268"/>
        </pc:sldMkLst>
        <pc:spChg chg="add mod">
          <ac:chgData name="Sepulveda Araya, Edgardo Ignacio - (edgardo)" userId="7ef1705e-5636-4b2a-a24c-01a2d66995d0" providerId="ADAL" clId="{9AC04871-7E99-4198-ACF8-E9DC25D143FE}" dt="2024-04-02T22:02:52.636" v="24"/>
          <ac:spMkLst>
            <pc:docMk/>
            <pc:sldMk cId="279309986" sldId="268"/>
            <ac:spMk id="2" creationId="{FAFF92F1-E777-A8ED-F817-A6F76969E587}"/>
          </ac:spMkLst>
        </pc:spChg>
        <pc:picChg chg="mod">
          <ac:chgData name="Sepulveda Araya, Edgardo Ignacio - (edgardo)" userId="7ef1705e-5636-4b2a-a24c-01a2d66995d0" providerId="ADAL" clId="{9AC04871-7E99-4198-ACF8-E9DC25D143FE}" dt="2024-04-02T22:03:08.271" v="28" actId="1076"/>
          <ac:picMkLst>
            <pc:docMk/>
            <pc:sldMk cId="279309986" sldId="268"/>
            <ac:picMk id="5122" creationId="{075C47D1-2925-6C27-10D0-0D4FB75F0021}"/>
          </ac:picMkLst>
        </pc:picChg>
        <pc:picChg chg="mod">
          <ac:chgData name="Sepulveda Araya, Edgardo Ignacio - (edgardo)" userId="7ef1705e-5636-4b2a-a24c-01a2d66995d0" providerId="ADAL" clId="{9AC04871-7E99-4198-ACF8-E9DC25D143FE}" dt="2024-04-02T22:03:12.411" v="29" actId="1076"/>
          <ac:picMkLst>
            <pc:docMk/>
            <pc:sldMk cId="279309986" sldId="268"/>
            <ac:picMk id="5123" creationId="{0559155E-7008-7974-4A06-5E993D1549C4}"/>
          </ac:picMkLst>
        </pc:picChg>
      </pc:sldChg>
      <pc:sldChg chg="addSp delSp modSp mod">
        <pc:chgData name="Sepulveda Araya, Edgardo Ignacio - (edgardo)" userId="7ef1705e-5636-4b2a-a24c-01a2d66995d0" providerId="ADAL" clId="{9AC04871-7E99-4198-ACF8-E9DC25D143FE}" dt="2024-04-03T19:43:42.981" v="341" actId="1076"/>
        <pc:sldMkLst>
          <pc:docMk/>
          <pc:sldMk cId="2806722646" sldId="269"/>
        </pc:sldMkLst>
        <pc:spChg chg="del mod">
          <ac:chgData name="Sepulveda Araya, Edgardo Ignacio - (edgardo)" userId="7ef1705e-5636-4b2a-a24c-01a2d66995d0" providerId="ADAL" clId="{9AC04871-7E99-4198-ACF8-E9DC25D143FE}" dt="2024-04-02T22:04:23.581" v="39" actId="478"/>
          <ac:spMkLst>
            <pc:docMk/>
            <pc:sldMk cId="2806722646" sldId="269"/>
            <ac:spMk id="2" creationId="{95928E45-4D0D-2E0F-7D9F-C7ABCE84E52B}"/>
          </ac:spMkLst>
        </pc:spChg>
        <pc:spChg chg="add del mod">
          <ac:chgData name="Sepulveda Araya, Edgardo Ignacio - (edgardo)" userId="7ef1705e-5636-4b2a-a24c-01a2d66995d0" providerId="ADAL" clId="{9AC04871-7E99-4198-ACF8-E9DC25D143FE}" dt="2024-04-02T22:05:06.134" v="46" actId="478"/>
          <ac:spMkLst>
            <pc:docMk/>
            <pc:sldMk cId="2806722646" sldId="269"/>
            <ac:spMk id="3" creationId="{0BBA8AD3-6378-9941-98CD-0109C4CEFD1D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42.391" v="211" actId="1076"/>
          <ac:spMkLst>
            <pc:docMk/>
            <pc:sldMk cId="2806722646" sldId="269"/>
            <ac:spMk id="4" creationId="{6785189B-E399-8A81-2980-5FF7FD462C73}"/>
          </ac:spMkLst>
        </pc:spChg>
        <pc:spChg chg="add mod">
          <ac:chgData name="Sepulveda Araya, Edgardo Ignacio - (edgardo)" userId="7ef1705e-5636-4b2a-a24c-01a2d66995d0" providerId="ADAL" clId="{9AC04871-7E99-4198-ACF8-E9DC25D143FE}" dt="2024-04-02T22:05:04.341" v="45" actId="20577"/>
          <ac:spMkLst>
            <pc:docMk/>
            <pc:sldMk cId="2806722646" sldId="269"/>
            <ac:spMk id="5" creationId="{8E18432B-E18B-6F81-16D3-1100574C4855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33.488" v="209" actId="1076"/>
          <ac:spMkLst>
            <pc:docMk/>
            <pc:sldMk cId="2806722646" sldId="269"/>
            <ac:spMk id="6" creationId="{22735DE4-95CD-5298-5605-BDE7BB7E7FE2}"/>
          </ac:spMkLst>
        </pc:spChg>
        <pc:spChg chg="add mod">
          <ac:chgData name="Sepulveda Araya, Edgardo Ignacio - (edgardo)" userId="7ef1705e-5636-4b2a-a24c-01a2d66995d0" providerId="ADAL" clId="{9AC04871-7E99-4198-ACF8-E9DC25D143FE}" dt="2024-04-02T22:23:05.323" v="277" actId="1076"/>
          <ac:spMkLst>
            <pc:docMk/>
            <pc:sldMk cId="2806722646" sldId="269"/>
            <ac:spMk id="7" creationId="{5C487A61-B9AA-C498-A538-719EF839707F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38.048" v="210" actId="1076"/>
          <ac:spMkLst>
            <pc:docMk/>
            <pc:sldMk cId="2806722646" sldId="269"/>
            <ac:spMk id="8" creationId="{BBE44090-7290-9DF5-2FA5-3379E02D77EE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50.203" v="212" actId="1076"/>
          <ac:spMkLst>
            <pc:docMk/>
            <pc:sldMk cId="2806722646" sldId="269"/>
            <ac:spMk id="9" creationId="{805B68C0-9356-BA1A-E4CD-8DBFFD84D2F4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50.203" v="212" actId="1076"/>
          <ac:spMkLst>
            <pc:docMk/>
            <pc:sldMk cId="2806722646" sldId="269"/>
            <ac:spMk id="10" creationId="{549FA2DF-2FCD-6761-B73B-8842D53B558B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21:46.290" v="270" actId="1076"/>
          <ac:spMkLst>
            <pc:docMk/>
            <pc:sldMk cId="2806722646" sldId="269"/>
            <ac:spMk id="11" creationId="{7E5B4D92-49B2-6C1B-1A31-F51528458699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21:55.939" v="271" actId="1076"/>
          <ac:spMkLst>
            <pc:docMk/>
            <pc:sldMk cId="2806722646" sldId="269"/>
            <ac:spMk id="12" creationId="{BCB9949A-90D0-5D7A-0725-3D734F8A4F93}"/>
          </ac:spMkLst>
        </pc:spChg>
        <pc:spChg chg="mod">
          <ac:chgData name="Sepulveda Araya, Edgardo Ignacio - (edgardo)" userId="7ef1705e-5636-4b2a-a24c-01a2d66995d0" providerId="ADAL" clId="{9AC04871-7E99-4198-ACF8-E9DC25D143FE}" dt="2024-04-03T19:42:38.661" v="337" actId="20577"/>
          <ac:spMkLst>
            <pc:docMk/>
            <pc:sldMk cId="2806722646" sldId="269"/>
            <ac:spMk id="13" creationId="{EF8D61B6-C1CC-951A-F25B-4E4AD993C604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25:57.230" v="287" actId="1076"/>
          <ac:spMkLst>
            <pc:docMk/>
            <pc:sldMk cId="2806722646" sldId="269"/>
            <ac:spMk id="14" creationId="{7BF1FBD3-4AAC-2E68-A210-E90F408CA8B9}"/>
          </ac:spMkLst>
        </pc:spChg>
        <pc:spChg chg="mod">
          <ac:chgData name="Sepulveda Araya, Edgardo Ignacio - (edgardo)" userId="7ef1705e-5636-4b2a-a24c-01a2d66995d0" providerId="ADAL" clId="{9AC04871-7E99-4198-ACF8-E9DC25D143FE}" dt="2024-04-03T19:43:04.180" v="338" actId="20577"/>
          <ac:spMkLst>
            <pc:docMk/>
            <pc:sldMk cId="2806722646" sldId="269"/>
            <ac:spMk id="15" creationId="{9DA28669-9049-89D7-03D4-2CE6FD93F91C}"/>
          </ac:spMkLst>
        </pc:spChg>
        <pc:spChg chg="mod">
          <ac:chgData name="Sepulveda Araya, Edgardo Ignacio - (edgardo)" userId="7ef1705e-5636-4b2a-a24c-01a2d66995d0" providerId="ADAL" clId="{9AC04871-7E99-4198-ACF8-E9DC25D143FE}" dt="2024-04-03T19:43:42.981" v="341" actId="1076"/>
          <ac:spMkLst>
            <pc:docMk/>
            <pc:sldMk cId="2806722646" sldId="269"/>
            <ac:spMk id="17" creationId="{61A93FD7-9751-3BC3-2AF4-B796926E121D}"/>
          </ac:spMkLst>
        </pc:spChg>
        <pc:spChg chg="del">
          <ac:chgData name="Sepulveda Araya, Edgardo Ignacio - (edgardo)" userId="7ef1705e-5636-4b2a-a24c-01a2d66995d0" providerId="ADAL" clId="{9AC04871-7E99-4198-ACF8-E9DC25D143FE}" dt="2024-04-02T22:19:15.771" v="236" actId="478"/>
          <ac:spMkLst>
            <pc:docMk/>
            <pc:sldMk cId="2806722646" sldId="269"/>
            <ac:spMk id="19" creationId="{D3DCA959-7EF5-201D-1D0A-03CFCA5CB249}"/>
          </ac:spMkLst>
        </pc:spChg>
        <pc:spChg chg="del mod">
          <ac:chgData name="Sepulveda Araya, Edgardo Ignacio - (edgardo)" userId="7ef1705e-5636-4b2a-a24c-01a2d66995d0" providerId="ADAL" clId="{9AC04871-7E99-4198-ACF8-E9DC25D143FE}" dt="2024-04-02T22:19:14.586" v="235" actId="478"/>
          <ac:spMkLst>
            <pc:docMk/>
            <pc:sldMk cId="2806722646" sldId="269"/>
            <ac:spMk id="20" creationId="{282D7765-DCB9-F393-C346-B91BDA758154}"/>
          </ac:spMkLst>
        </pc:spChg>
        <pc:picChg chg="mod">
          <ac:chgData name="Sepulveda Araya, Edgardo Ignacio - (edgardo)" userId="7ef1705e-5636-4b2a-a24c-01a2d66995d0" providerId="ADAL" clId="{9AC04871-7E99-4198-ACF8-E9DC25D143FE}" dt="2024-04-02T22:21:20.555" v="268" actId="1076"/>
          <ac:picMkLst>
            <pc:docMk/>
            <pc:sldMk cId="2806722646" sldId="269"/>
            <ac:picMk id="6145" creationId="{90F819C8-2CC6-3D7A-F31C-9CB660A21CA7}"/>
          </ac:picMkLst>
        </pc:picChg>
      </pc:sldChg>
    </pc:docChg>
  </pc:docChgLst>
  <pc:docChgLst>
    <pc:chgData name="Sepulveda Araya, Edgardo Ignacio - (edgardo)" userId="7ef1705e-5636-4b2a-a24c-01a2d66995d0" providerId="ADAL" clId="{EA41D7C9-435B-7641-B723-957392DC85D8}"/>
    <pc:docChg chg="undo custSel addSld modSld">
      <pc:chgData name="Sepulveda Araya, Edgardo Ignacio - (edgardo)" userId="7ef1705e-5636-4b2a-a24c-01a2d66995d0" providerId="ADAL" clId="{EA41D7C9-435B-7641-B723-957392DC85D8}" dt="2024-03-12T03:33:00.952" v="103" actId="1076"/>
      <pc:docMkLst>
        <pc:docMk/>
      </pc:docMkLst>
      <pc:sldChg chg="addSp modSp mod">
        <pc:chgData name="Sepulveda Araya, Edgardo Ignacio - (edgardo)" userId="7ef1705e-5636-4b2a-a24c-01a2d66995d0" providerId="ADAL" clId="{EA41D7C9-435B-7641-B723-957392DC85D8}" dt="2024-03-11T04:52:31.587" v="88" actId="14100"/>
        <pc:sldMkLst>
          <pc:docMk/>
          <pc:sldMk cId="454913684" sldId="258"/>
        </pc:sldMkLst>
        <pc:spChg chg="add mod">
          <ac:chgData name="Sepulveda Araya, Edgardo Ignacio - (edgardo)" userId="7ef1705e-5636-4b2a-a24c-01a2d66995d0" providerId="ADAL" clId="{EA41D7C9-435B-7641-B723-957392DC85D8}" dt="2024-03-11T04:52:10.606" v="84" actId="14100"/>
          <ac:spMkLst>
            <pc:docMk/>
            <pc:sldMk cId="454913684" sldId="258"/>
            <ac:spMk id="3" creationId="{73210075-18BF-C44E-F1EF-BDBB94584FE5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52:31.587" v="88" actId="14100"/>
          <ac:spMkLst>
            <pc:docMk/>
            <pc:sldMk cId="454913684" sldId="258"/>
            <ac:spMk id="4" creationId="{7B29996B-987E-43FC-BEB6-8D3D45188BBD}"/>
          </ac:spMkLst>
        </pc:spChg>
      </pc:sldChg>
      <pc:sldChg chg="addSp delSp modSp add mod">
        <pc:chgData name="Sepulveda Araya, Edgardo Ignacio - (edgardo)" userId="7ef1705e-5636-4b2a-a24c-01a2d66995d0" providerId="ADAL" clId="{EA41D7C9-435B-7641-B723-957392DC85D8}" dt="2024-03-12T03:33:00.952" v="103" actId="1076"/>
        <pc:sldMkLst>
          <pc:docMk/>
          <pc:sldMk cId="226895060" sldId="259"/>
        </pc:sldMkLst>
        <pc:spChg chg="mod">
          <ac:chgData name="Sepulveda Araya, Edgardo Ignacio - (edgardo)" userId="7ef1705e-5636-4b2a-a24c-01a2d66995d0" providerId="ADAL" clId="{EA41D7C9-435B-7641-B723-957392DC85D8}" dt="2024-03-12T03:33:00.952" v="103" actId="1076"/>
          <ac:spMkLst>
            <pc:docMk/>
            <pc:sldMk cId="226895060" sldId="259"/>
            <ac:spMk id="2" creationId="{CF07D246-9CEE-09CB-F3B7-A0AD43CDCF79}"/>
          </ac:spMkLst>
        </pc:spChg>
        <pc:picChg chg="add mod">
          <ac:chgData name="Sepulveda Araya, Edgardo Ignacio - (edgardo)" userId="7ef1705e-5636-4b2a-a24c-01a2d66995d0" providerId="ADAL" clId="{EA41D7C9-435B-7641-B723-957392DC85D8}" dt="2024-03-12T03:32:57.214" v="102" actId="1076"/>
          <ac:picMkLst>
            <pc:docMk/>
            <pc:sldMk cId="226895060" sldId="259"/>
            <ac:picMk id="4" creationId="{1D35B021-DD0B-2AB9-EC2A-2E80E1C85084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18.531" v="91" actId="478"/>
          <ac:picMkLst>
            <pc:docMk/>
            <pc:sldMk cId="226895060" sldId="259"/>
            <ac:picMk id="5" creationId="{CCF8C948-531D-D742-965D-265B28C48DCA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20.170" v="93" actId="478"/>
          <ac:picMkLst>
            <pc:docMk/>
            <pc:sldMk cId="226895060" sldId="259"/>
            <ac:picMk id="6" creationId="{54E79577-6FF7-588F-68EE-81D117AAA3CF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21.152" v="94" actId="478"/>
          <ac:picMkLst>
            <pc:docMk/>
            <pc:sldMk cId="226895060" sldId="259"/>
            <ac:picMk id="7" creationId="{1D0C0F94-3A00-C820-43DE-0F28EAC9C863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19.580" v="92" actId="478"/>
          <ac:picMkLst>
            <pc:docMk/>
            <pc:sldMk cId="226895060" sldId="259"/>
            <ac:picMk id="8" creationId="{A51DDC7D-766D-F373-D739-4280F7C02C01}"/>
          </ac:picMkLst>
        </pc:picChg>
      </pc:sldChg>
      <pc:sldChg chg="addSp delSp modSp add mod">
        <pc:chgData name="Sepulveda Araya, Edgardo Ignacio - (edgardo)" userId="7ef1705e-5636-4b2a-a24c-01a2d66995d0" providerId="ADAL" clId="{EA41D7C9-435B-7641-B723-957392DC85D8}" dt="2024-03-11T04:29:22.328" v="40" actId="1076"/>
        <pc:sldMkLst>
          <pc:docMk/>
          <pc:sldMk cId="833063275" sldId="260"/>
        </pc:sldMkLst>
        <pc:spChg chg="del">
          <ac:chgData name="Sepulveda Araya, Edgardo Ignacio - (edgardo)" userId="7ef1705e-5636-4b2a-a24c-01a2d66995d0" providerId="ADAL" clId="{EA41D7C9-435B-7641-B723-957392DC85D8}" dt="2024-03-11T04:25:34.668" v="2" actId="478"/>
          <ac:spMkLst>
            <pc:docMk/>
            <pc:sldMk cId="833063275" sldId="260"/>
            <ac:spMk id="2" creationId="{CF07D246-9CEE-09CB-F3B7-A0AD43CDCF79}"/>
          </ac:spMkLst>
        </pc:spChg>
        <pc:spChg chg="add del mod">
          <ac:chgData name="Sepulveda Araya, Edgardo Ignacio - (edgardo)" userId="7ef1705e-5636-4b2a-a24c-01a2d66995d0" providerId="ADAL" clId="{EA41D7C9-435B-7641-B723-957392DC85D8}" dt="2024-03-11T04:25:36.321" v="3" actId="478"/>
          <ac:spMkLst>
            <pc:docMk/>
            <pc:sldMk cId="833063275" sldId="260"/>
            <ac:spMk id="4" creationId="{2DAF3592-46B1-CE02-3D9F-006CDBFF5851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29:22.328" v="40" actId="1076"/>
          <ac:spMkLst>
            <pc:docMk/>
            <pc:sldMk cId="833063275" sldId="260"/>
            <ac:spMk id="13" creationId="{20CF3100-BA09-63D1-3654-5972CD1F32C9}"/>
          </ac:spMkLst>
        </pc:spChg>
        <pc:picChg chg="del">
          <ac:chgData name="Sepulveda Araya, Edgardo Ignacio - (edgardo)" userId="7ef1705e-5636-4b2a-a24c-01a2d66995d0" providerId="ADAL" clId="{EA41D7C9-435B-7641-B723-957392DC85D8}" dt="2024-03-11T04:25:36.957" v="4" actId="478"/>
          <ac:picMkLst>
            <pc:docMk/>
            <pc:sldMk cId="833063275" sldId="260"/>
            <ac:picMk id="5" creationId="{CCF8C948-531D-D742-965D-265B28C48DCA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170" v="6" actId="478"/>
          <ac:picMkLst>
            <pc:docMk/>
            <pc:sldMk cId="833063275" sldId="260"/>
            <ac:picMk id="6" creationId="{54E79577-6FF7-588F-68EE-81D117AAA3CF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614" v="7" actId="478"/>
          <ac:picMkLst>
            <pc:docMk/>
            <pc:sldMk cId="833063275" sldId="260"/>
            <ac:picMk id="7" creationId="{1D0C0F94-3A00-C820-43DE-0F28EAC9C863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7.629" v="5" actId="478"/>
          <ac:picMkLst>
            <pc:docMk/>
            <pc:sldMk cId="833063275" sldId="260"/>
            <ac:picMk id="8" creationId="{A51DDC7D-766D-F373-D739-4280F7C02C01}"/>
          </ac:picMkLst>
        </pc:picChg>
        <pc:picChg chg="add del mod">
          <ac:chgData name="Sepulveda Araya, Edgardo Ignacio - (edgardo)" userId="7ef1705e-5636-4b2a-a24c-01a2d66995d0" providerId="ADAL" clId="{EA41D7C9-435B-7641-B723-957392DC85D8}" dt="2024-03-11T04:28:06.877" v="16" actId="478"/>
          <ac:picMkLst>
            <pc:docMk/>
            <pc:sldMk cId="833063275" sldId="260"/>
            <ac:picMk id="10" creationId="{6846F2E7-1A1D-6781-417A-BCCF419C8865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28:19.486" v="20" actId="14100"/>
          <ac:picMkLst>
            <pc:docMk/>
            <pc:sldMk cId="833063275" sldId="260"/>
            <ac:picMk id="12" creationId="{D35C72D4-4000-122C-FE90-3F8E518F3B36}"/>
          </ac:picMkLst>
        </pc:picChg>
      </pc:sldChg>
      <pc:sldChg chg="addSp delSp modSp new mod">
        <pc:chgData name="Sepulveda Araya, Edgardo Ignacio - (edgardo)" userId="7ef1705e-5636-4b2a-a24c-01a2d66995d0" providerId="ADAL" clId="{EA41D7C9-435B-7641-B723-957392DC85D8}" dt="2024-03-11T04:53:07.581" v="90" actId="1076"/>
        <pc:sldMkLst>
          <pc:docMk/>
          <pc:sldMk cId="1805252354" sldId="261"/>
        </pc:sldMkLst>
        <pc:spChg chg="del">
          <ac:chgData name="Sepulveda Araya, Edgardo Ignacio - (edgardo)" userId="7ef1705e-5636-4b2a-a24c-01a2d66995d0" providerId="ADAL" clId="{EA41D7C9-435B-7641-B723-957392DC85D8}" dt="2024-03-11T04:49:30.712" v="57" actId="478"/>
          <ac:spMkLst>
            <pc:docMk/>
            <pc:sldMk cId="1805252354" sldId="261"/>
            <ac:spMk id="2" creationId="{5A1A6272-31C6-8198-085B-8988356A04FC}"/>
          </ac:spMkLst>
        </pc:spChg>
        <pc:spChg chg="del">
          <ac:chgData name="Sepulveda Araya, Edgardo Ignacio - (edgardo)" userId="7ef1705e-5636-4b2a-a24c-01a2d66995d0" providerId="ADAL" clId="{EA41D7C9-435B-7641-B723-957392DC85D8}" dt="2024-03-11T04:49:31.637" v="58" actId="478"/>
          <ac:spMkLst>
            <pc:docMk/>
            <pc:sldMk cId="1805252354" sldId="261"/>
            <ac:spMk id="3" creationId="{EC671548-E698-58E8-3B82-76EAB20DF04C}"/>
          </ac:spMkLst>
        </pc:spChg>
        <pc:spChg chg="add del">
          <ac:chgData name="Sepulveda Araya, Edgardo Ignacio - (edgardo)" userId="7ef1705e-5636-4b2a-a24c-01a2d66995d0" providerId="ADAL" clId="{EA41D7C9-435B-7641-B723-957392DC85D8}" dt="2024-03-11T04:50:17.341" v="71" actId="22"/>
          <ac:spMkLst>
            <pc:docMk/>
            <pc:sldMk cId="1805252354" sldId="261"/>
            <ac:spMk id="7" creationId="{D42D72E4-5E3A-805F-5CD4-44D24D2021CD}"/>
          </ac:spMkLst>
        </pc:spChg>
        <pc:graphicFrameChg chg="add mod">
          <ac:chgData name="Sepulveda Araya, Edgardo Ignacio - (edgardo)" userId="7ef1705e-5636-4b2a-a24c-01a2d66995d0" providerId="ADAL" clId="{EA41D7C9-435B-7641-B723-957392DC85D8}" dt="2024-03-11T04:49:34.540" v="59"/>
          <ac:graphicFrameMkLst>
            <pc:docMk/>
            <pc:sldMk cId="1805252354" sldId="261"/>
            <ac:graphicFrameMk id="4" creationId="{800BD177-6223-D15E-B89F-0D47B79C4AC3}"/>
          </ac:graphicFrameMkLst>
        </pc:graphicFrameChg>
        <pc:picChg chg="add mod">
          <ac:chgData name="Sepulveda Araya, Edgardo Ignacio - (edgardo)" userId="7ef1705e-5636-4b2a-a24c-01a2d66995d0" providerId="ADAL" clId="{EA41D7C9-435B-7641-B723-957392DC85D8}" dt="2024-03-11T04:50:02.955" v="68" actId="14100"/>
          <ac:picMkLst>
            <pc:docMk/>
            <pc:sldMk cId="1805252354" sldId="261"/>
            <ac:picMk id="5" creationId="{038914ED-747D-C731-9408-E2EFC3B8FF9A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53:07.581" v="90" actId="1076"/>
          <ac:picMkLst>
            <pc:docMk/>
            <pc:sldMk cId="1805252354" sldId="261"/>
            <ac:picMk id="8" creationId="{2AC8E4F6-41D2-9D33-072E-D417F6A330A6}"/>
          </ac:picMkLst>
        </pc:picChg>
      </pc:sldChg>
    </pc:docChg>
  </pc:docChgLst>
  <pc:docChgLst>
    <pc:chgData name="Sepulveda Araya, Edgardo Ignacio - (edgardo)" userId="7ef1705e-5636-4b2a-a24c-01a2d66995d0" providerId="ADAL" clId="{470BD26F-3F22-B64B-88E2-CFE1E5A3565A}"/>
    <pc:docChg chg="undo custSel addSld delSld modSld sldOrd">
      <pc:chgData name="Sepulveda Araya, Edgardo Ignacio - (edgardo)" userId="7ef1705e-5636-4b2a-a24c-01a2d66995d0" providerId="ADAL" clId="{470BD26F-3F22-B64B-88E2-CFE1E5A3565A}" dt="2024-02-27T06:08:15.236" v="1056" actId="1076"/>
      <pc:docMkLst>
        <pc:docMk/>
      </pc:docMkLst>
      <pc:sldChg chg="modSp mod">
        <pc:chgData name="Sepulveda Araya, Edgardo Ignacio - (edgardo)" userId="7ef1705e-5636-4b2a-a24c-01a2d66995d0" providerId="ADAL" clId="{470BD26F-3F22-B64B-88E2-CFE1E5A3565A}" dt="2024-02-27T03:49:09.121" v="1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470BD26F-3F22-B64B-88E2-CFE1E5A3565A}" dt="2024-02-27T03:49:09.121" v="1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addSp delSp modSp mod">
        <pc:chgData name="Sepulveda Araya, Edgardo Ignacio - (edgardo)" userId="7ef1705e-5636-4b2a-a24c-01a2d66995d0" providerId="ADAL" clId="{470BD26F-3F22-B64B-88E2-CFE1E5A3565A}" dt="2024-02-27T04:59:08.325" v="831" actId="164"/>
        <pc:sldMkLst>
          <pc:docMk/>
          <pc:sldMk cId="891079261" sldId="257"/>
        </pc:sldMkLst>
        <pc:spChg chg="mod">
          <ac:chgData name="Sepulveda Araya, Edgardo Ignacio - (edgardo)" userId="7ef1705e-5636-4b2a-a24c-01a2d66995d0" providerId="ADAL" clId="{470BD26F-3F22-B64B-88E2-CFE1E5A3565A}" dt="2024-02-27T04:52:04.648" v="745" actId="14100"/>
          <ac:spMkLst>
            <pc:docMk/>
            <pc:sldMk cId="891079261" sldId="257"/>
            <ac:spMk id="2" creationId="{52A331A9-42EE-E558-715B-0B25B1F885C4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3:54:58.065" v="70" actId="478"/>
          <ac:spMkLst>
            <pc:docMk/>
            <pc:sldMk cId="891079261" sldId="257"/>
            <ac:spMk id="3" creationId="{078FF1C1-52C6-0B78-232A-7E5AF12E4752}"/>
          </ac:spMkLst>
        </pc:spChg>
        <pc:spChg chg="del">
          <ac:chgData name="Sepulveda Araya, Edgardo Ignacio - (edgardo)" userId="7ef1705e-5636-4b2a-a24c-01a2d66995d0" providerId="ADAL" clId="{470BD26F-3F22-B64B-88E2-CFE1E5A3565A}" dt="2024-02-27T03:49:56.730" v="8" actId="478"/>
          <ac:spMkLst>
            <pc:docMk/>
            <pc:sldMk cId="891079261" sldId="257"/>
            <ac:spMk id="4" creationId="{EFC7A653-8B31-B755-41AB-520E28C9EE58}"/>
          </ac:spMkLst>
        </pc:spChg>
        <pc:spChg chg="mod">
          <ac:chgData name="Sepulveda Araya, Edgardo Ignacio - (edgardo)" userId="7ef1705e-5636-4b2a-a24c-01a2d66995d0" providerId="ADAL" clId="{470BD26F-3F22-B64B-88E2-CFE1E5A3565A}" dt="2024-02-27T04:52:28.413" v="747" actId="1076"/>
          <ac:spMkLst>
            <pc:docMk/>
            <pc:sldMk cId="891079261" sldId="257"/>
            <ac:spMk id="5" creationId="{113878C0-48A0-32BB-E9EE-C4FCD7490167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15.601" v="814" actId="122"/>
          <ac:spMkLst>
            <pc:docMk/>
            <pc:sldMk cId="891079261" sldId="257"/>
            <ac:spMk id="6" creationId="{B9B485F3-4655-C589-E1AE-7578141C234D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48.901" v="811" actId="1076"/>
          <ac:spMkLst>
            <pc:docMk/>
            <pc:sldMk cId="891079261" sldId="257"/>
            <ac:spMk id="9" creationId="{2191CA96-F38C-4E5D-9049-42E1DE57B86F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59.227" v="812" actId="1076"/>
          <ac:spMkLst>
            <pc:docMk/>
            <pc:sldMk cId="891079261" sldId="257"/>
            <ac:spMk id="11" creationId="{E8FA565A-3750-3225-784F-A09743D5354A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07.048" v="813" actId="1076"/>
          <ac:spMkLst>
            <pc:docMk/>
            <pc:sldMk cId="891079261" sldId="257"/>
            <ac:spMk id="13" creationId="{621B3C8E-ED72-361D-6D54-8EDA2B739118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9:08.325" v="831" actId="164"/>
          <ac:spMkLst>
            <pc:docMk/>
            <pc:sldMk cId="891079261" sldId="257"/>
            <ac:spMk id="16" creationId="{F33233F9-1782-0B17-9FFA-EA3E775B500C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4:55:48.901" v="811" actId="1076"/>
          <ac:grpSpMkLst>
            <pc:docMk/>
            <pc:sldMk cId="891079261" sldId="257"/>
            <ac:grpSpMk id="12" creationId="{368B80ED-CFF8-22BC-A606-9CC5ABD11BF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5:59.227" v="812" actId="1076"/>
          <ac:grpSpMkLst>
            <pc:docMk/>
            <pc:sldMk cId="891079261" sldId="257"/>
            <ac:grpSpMk id="14" creationId="{F447B78D-93B9-94C8-C26C-52A9799A1F6F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6:07.048" v="813" actId="1076"/>
          <ac:grpSpMkLst>
            <pc:docMk/>
            <pc:sldMk cId="891079261" sldId="257"/>
            <ac:grpSpMk id="15" creationId="{7F5CF99F-E179-121B-0917-E332018F20A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9:08.325" v="831" actId="164"/>
          <ac:grpSpMkLst>
            <pc:docMk/>
            <pc:sldMk cId="891079261" sldId="257"/>
            <ac:grpSpMk id="17" creationId="{D749BF8C-E149-2F87-2369-47389EBF4BAF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4:34:54.599" v="520" actId="478"/>
          <ac:picMkLst>
            <pc:docMk/>
            <pc:sldMk cId="891079261" sldId="257"/>
            <ac:picMk id="7" creationId="{F1AE1E08-8903-CDD7-EA01-365FCE1ED84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" creationId="{C048307E-FA8B-6A41-D0CA-9829E8D57F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6:24.175" v="815" actId="1076"/>
          <ac:picMkLst>
            <pc:docMk/>
            <pc:sldMk cId="891079261" sldId="257"/>
            <ac:picMk id="1025" creationId="{95B18057-4CCD-4DE9-D83A-CF214B33E2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2:35.799" v="748" actId="14100"/>
          <ac:picMkLst>
            <pc:docMk/>
            <pc:sldMk cId="891079261" sldId="257"/>
            <ac:picMk id="1026" creationId="{0450040E-1CA7-296F-466F-9EF8A77DB3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7" creationId="{52676227-5209-A8D5-C278-07A9A320F33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8" creationId="{316B7FE3-374E-62B7-0A72-0080E2A0FA8E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29" creationId="{3FDFDF84-B733-CDC1-C88F-72F8F69E473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0" creationId="{D9A91F64-C2A7-5207-DCF4-D0DEAEF628A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1" creationId="{5E1C9913-100B-5012-AB07-7E3307F4F7E2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2" creationId="{492376B2-1365-AD14-307C-C7D4365AB8E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3" creationId="{5EAA110F-D129-9173-B70D-B3045983202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4" creationId="{37E00FE7-C8E8-AF8A-FDB3-20B605D8C9A0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5" creationId="{1F20519E-745E-622E-1655-CD64FBB7336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6" creationId="{C76C5966-B403-1E7B-8697-C8AFAEB8A225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7" creationId="{35EFCC9E-065A-51BA-CE13-535E555DF5A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5:30:59.347" v="936" actId="1076"/>
        <pc:sldMkLst>
          <pc:docMk/>
          <pc:sldMk cId="3643438408" sldId="258"/>
        </pc:sldMkLst>
        <pc:spChg chg="del">
          <ac:chgData name="Sepulveda Araya, Edgardo Ignacio - (edgardo)" userId="7ef1705e-5636-4b2a-a24c-01a2d66995d0" providerId="ADAL" clId="{470BD26F-3F22-B64B-88E2-CFE1E5A3565A}" dt="2024-02-27T04:03:10.604" v="237" actId="478"/>
          <ac:spMkLst>
            <pc:docMk/>
            <pc:sldMk cId="3643438408" sldId="258"/>
            <ac:spMk id="3" creationId="{9251D18A-0B60-BBE9-163E-64027B3B8328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20:31.835" v="928" actId="1076"/>
          <ac:spMkLst>
            <pc:docMk/>
            <pc:sldMk cId="3643438408" sldId="258"/>
            <ac:spMk id="4" creationId="{AF9D0E25-433D-B7D0-8C82-8893895473BF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4:03:12.026" v="238" actId="478"/>
          <ac:spMkLst>
            <pc:docMk/>
            <pc:sldMk cId="3643438408" sldId="258"/>
            <ac:spMk id="7" creationId="{E597EC02-FDA7-5385-CFEE-4F91C2DD141B}"/>
          </ac:spMkLst>
        </pc:spChg>
        <pc:graphicFrameChg chg="add mod modGraphic">
          <ac:chgData name="Sepulveda Araya, Edgardo Ignacio - (edgardo)" userId="7ef1705e-5636-4b2a-a24c-01a2d66995d0" providerId="ADAL" clId="{470BD26F-3F22-B64B-88E2-CFE1E5A3565A}" dt="2024-02-27T04:59:34.143" v="835" actId="14734"/>
          <ac:graphicFrameMkLst>
            <pc:docMk/>
            <pc:sldMk cId="3643438408" sldId="258"/>
            <ac:graphicFrameMk id="5" creationId="{176CFF55-EFD9-A964-B0DB-DEE72344B1C4}"/>
          </ac:graphicFrameMkLst>
        </pc:graphicFrameChg>
        <pc:graphicFrameChg chg="add del mod">
          <ac:chgData name="Sepulveda Araya, Edgardo Ignacio - (edgardo)" userId="7ef1705e-5636-4b2a-a24c-01a2d66995d0" providerId="ADAL" clId="{470BD26F-3F22-B64B-88E2-CFE1E5A3565A}" dt="2024-02-27T05:17:02.289" v="896" actId="478"/>
          <ac:graphicFrameMkLst>
            <pc:docMk/>
            <pc:sldMk cId="3643438408" sldId="258"/>
            <ac:graphicFrameMk id="8" creationId="{80C2ED67-8186-6D73-0B00-B88C565E7B05}"/>
          </ac:graphicFrameMkLst>
        </pc:graphicFrameChg>
        <pc:graphicFrameChg chg="add mod">
          <ac:chgData name="Sepulveda Araya, Edgardo Ignacio - (edgardo)" userId="7ef1705e-5636-4b2a-a24c-01a2d66995d0" providerId="ADAL" clId="{470BD26F-3F22-B64B-88E2-CFE1E5A3565A}" dt="2024-02-27T05:20:06.651" v="926" actId="404"/>
          <ac:graphicFrameMkLst>
            <pc:docMk/>
            <pc:sldMk cId="3643438408" sldId="258"/>
            <ac:graphicFrameMk id="12" creationId="{80C2ED67-8186-6D73-0B00-B88C565E7B05}"/>
          </ac:graphicFrameMkLst>
        </pc:graphicFrameChg>
        <pc:picChg chg="add del mod">
          <ac:chgData name="Sepulveda Araya, Edgardo Ignacio - (edgardo)" userId="7ef1705e-5636-4b2a-a24c-01a2d66995d0" providerId="ADAL" clId="{470BD26F-3F22-B64B-88E2-CFE1E5A3565A}" dt="2024-02-27T05:17:57.958" v="899" actId="478"/>
          <ac:picMkLst>
            <pc:docMk/>
            <pc:sldMk cId="3643438408" sldId="258"/>
            <ac:picMk id="9" creationId="{1E8785FB-8E26-A6A3-57C5-585E3941B74E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8:57.834" v="908" actId="478"/>
          <ac:picMkLst>
            <pc:docMk/>
            <pc:sldMk cId="3643438408" sldId="258"/>
            <ac:picMk id="10" creationId="{52CDC267-1BD1-84A3-3A6A-B6237BADF886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9:23.898" v="913" actId="478"/>
          <ac:picMkLst>
            <pc:docMk/>
            <pc:sldMk cId="3643438408" sldId="258"/>
            <ac:picMk id="11" creationId="{65C4B963-8DFF-2EDD-AD08-C6B2101BDB3B}"/>
          </ac:picMkLst>
        </pc:picChg>
        <pc:picChg chg="add mod modCrop">
          <ac:chgData name="Sepulveda Araya, Edgardo Ignacio - (edgardo)" userId="7ef1705e-5636-4b2a-a24c-01a2d66995d0" providerId="ADAL" clId="{470BD26F-3F22-B64B-88E2-CFE1E5A3565A}" dt="2024-02-27T05:30:59.347" v="936" actId="1076"/>
          <ac:picMkLst>
            <pc:docMk/>
            <pc:sldMk cId="3643438408" sldId="258"/>
            <ac:picMk id="13" creationId="{B314ABE4-8171-A7D0-0F49-0005E1A6EEC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6:08:15.236" v="1056" actId="1076"/>
        <pc:sldMkLst>
          <pc:docMk/>
          <pc:sldMk cId="2925249242" sldId="259"/>
        </pc:sldMkLst>
        <pc:spChg chg="mod">
          <ac:chgData name="Sepulveda Araya, Edgardo Ignacio - (edgardo)" userId="7ef1705e-5636-4b2a-a24c-01a2d66995d0" providerId="ADAL" clId="{470BD26F-3F22-B64B-88E2-CFE1E5A3565A}" dt="2024-02-27T05:02:14.313" v="836" actId="20577"/>
          <ac:spMkLst>
            <pc:docMk/>
            <pc:sldMk cId="2925249242" sldId="259"/>
            <ac:spMk id="5" creationId="{71095F2F-F008-2D4C-1F1F-D92F14CC4FAA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6" creationId="{E7F47B27-0D16-0F64-806C-0CFC4111EA32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7" creationId="{3821B2FD-0452-D459-74EB-2479D4725A19}"/>
          </ac:spMkLst>
        </pc:spChg>
        <pc:spChg chg="del mod">
          <ac:chgData name="Sepulveda Araya, Edgardo Ignacio - (edgardo)" userId="7ef1705e-5636-4b2a-a24c-01a2d66995d0" providerId="ADAL" clId="{470BD26F-3F22-B64B-88E2-CFE1E5A3565A}" dt="2024-02-27T06:07:52.893" v="1048" actId="478"/>
          <ac:spMkLst>
            <pc:docMk/>
            <pc:sldMk cId="2925249242" sldId="259"/>
            <ac:spMk id="8" creationId="{2CB82DBA-16D2-711E-36B9-15E5A7434DE2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6:08:15.236" v="1056" actId="1076"/>
          <ac:spMkLst>
            <pc:docMk/>
            <pc:sldMk cId="2925249242" sldId="259"/>
            <ac:spMk id="10" creationId="{38315DD3-0093-2042-A481-D4D863EA4CD1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6:08:12.571" v="1055" actId="1076"/>
          <ac:grpSpMkLst>
            <pc:docMk/>
            <pc:sldMk cId="2925249242" sldId="259"/>
            <ac:grpSpMk id="11" creationId="{CF75735B-443B-30EE-1EF3-57758F2F9467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5:35:50.046" v="941" actId="478"/>
          <ac:picMkLst>
            <pc:docMk/>
            <pc:sldMk cId="2925249242" sldId="259"/>
            <ac:picMk id="3" creationId="{E799560D-E1A5-62E5-EFDD-EC47F3F3A7E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8:12.571" v="1055" actId="1076"/>
          <ac:picMkLst>
            <pc:docMk/>
            <pc:sldMk cId="2925249242" sldId="259"/>
            <ac:picMk id="4" creationId="{44319828-9DDB-FA26-808B-0AD4959B936C}"/>
          </ac:picMkLst>
        </pc:picChg>
        <pc:picChg chg="mod modCrop">
          <ac:chgData name="Sepulveda Araya, Edgardo Ignacio - (edgardo)" userId="7ef1705e-5636-4b2a-a24c-01a2d66995d0" providerId="ADAL" clId="{470BD26F-3F22-B64B-88E2-CFE1E5A3565A}" dt="2024-02-27T05:39:15.865" v="951" actId="1076"/>
          <ac:picMkLst>
            <pc:docMk/>
            <pc:sldMk cId="2925249242" sldId="259"/>
            <ac:picMk id="9" creationId="{051C65FB-AE80-8101-89E3-D5A487812541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03:48.757" v="848" actId="21"/>
          <ac:picMkLst>
            <pc:docMk/>
            <pc:sldMk cId="2925249242" sldId="259"/>
            <ac:picMk id="3073" creationId="{7BF6D190-2A2B-7C4B-1BE1-48B6CB3FA33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4.152" v="990" actId="1076"/>
          <ac:picMkLst>
            <pc:docMk/>
            <pc:sldMk cId="2925249242" sldId="259"/>
            <ac:picMk id="3074" creationId="{90985070-3A6D-5F99-C135-750D0B119EC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1.600" v="989" actId="1076"/>
          <ac:picMkLst>
            <pc:docMk/>
            <pc:sldMk cId="2925249242" sldId="259"/>
            <ac:picMk id="3075" creationId="{1230D56D-22E3-67C1-8928-21066734401D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3:44.561" v="993" actId="1076"/>
          <ac:picMkLst>
            <pc:docMk/>
            <pc:sldMk cId="2925249242" sldId="259"/>
            <ac:picMk id="3076" creationId="{E867FA7A-FDD4-F3A9-69BD-AE2BFEBA98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5:51.186" v="998" actId="1076"/>
          <ac:picMkLst>
            <pc:docMk/>
            <pc:sldMk cId="2925249242" sldId="259"/>
            <ac:picMk id="3077" creationId="{C40A1B10-7B1B-4C57-D481-E7E3A311BFA7}"/>
          </ac:picMkLst>
        </pc:picChg>
      </pc:sldChg>
      <pc:sldChg chg="modSp mod modShow">
        <pc:chgData name="Sepulveda Araya, Edgardo Ignacio - (edgardo)" userId="7ef1705e-5636-4b2a-a24c-01a2d66995d0" providerId="ADAL" clId="{470BD26F-3F22-B64B-88E2-CFE1E5A3565A}" dt="2024-02-27T05:05:41.503" v="891" actId="1076"/>
        <pc:sldMkLst>
          <pc:docMk/>
          <pc:sldMk cId="3197680460" sldId="260"/>
        </pc:sldMkLst>
        <pc:spChg chg="mod">
          <ac:chgData name="Sepulveda Araya, Edgardo Ignacio - (edgardo)" userId="7ef1705e-5636-4b2a-a24c-01a2d66995d0" providerId="ADAL" clId="{470BD26F-3F22-B64B-88E2-CFE1E5A3565A}" dt="2024-02-27T05:05:37.496" v="890" actId="20577"/>
          <ac:spMkLst>
            <pc:docMk/>
            <pc:sldMk cId="3197680460" sldId="260"/>
            <ac:spMk id="2" creationId="{EE647DAC-3792-B163-C110-4300673B4740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5:41.503" v="891" actId="1076"/>
          <ac:spMkLst>
            <pc:docMk/>
            <pc:sldMk cId="3197680460" sldId="260"/>
            <ac:spMk id="4" creationId="{9C62F136-C867-F831-B45F-F2EB7905D17E}"/>
          </ac:spMkLst>
        </pc:spChg>
      </pc:sldChg>
      <pc:sldChg chg="mod modShow">
        <pc:chgData name="Sepulveda Araya, Edgardo Ignacio - (edgardo)" userId="7ef1705e-5636-4b2a-a24c-01a2d66995d0" providerId="ADAL" clId="{470BD26F-3F22-B64B-88E2-CFE1E5A3565A}" dt="2024-02-27T05:05:09.613" v="876" actId="729"/>
        <pc:sldMkLst>
          <pc:docMk/>
          <pc:sldMk cId="3012728893" sldId="261"/>
        </pc:sldMkLst>
      </pc:sldChg>
      <pc:sldChg chg="addSp delSp modSp new del mod modShow">
        <pc:chgData name="Sepulveda Araya, Edgardo Ignacio - (edgardo)" userId="7ef1705e-5636-4b2a-a24c-01a2d66995d0" providerId="ADAL" clId="{470BD26F-3F22-B64B-88E2-CFE1E5A3565A}" dt="2024-02-27T05:45:59.660" v="999" actId="2696"/>
        <pc:sldMkLst>
          <pc:docMk/>
          <pc:sldMk cId="4108602054" sldId="262"/>
        </pc:sldMkLst>
        <pc:spChg chg="del">
          <ac:chgData name="Sepulveda Araya, Edgardo Ignacio - (edgardo)" userId="7ef1705e-5636-4b2a-a24c-01a2d66995d0" providerId="ADAL" clId="{470BD26F-3F22-B64B-88E2-CFE1E5A3565A}" dt="2024-02-27T05:03:45.029" v="846" actId="478"/>
          <ac:spMkLst>
            <pc:docMk/>
            <pc:sldMk cId="4108602054" sldId="262"/>
            <ac:spMk id="2" creationId="{10952A96-FC12-09F6-F01A-63EB157800C6}"/>
          </ac:spMkLst>
        </pc:spChg>
        <pc:spChg chg="del">
          <ac:chgData name="Sepulveda Araya, Edgardo Ignacio - (edgardo)" userId="7ef1705e-5636-4b2a-a24c-01a2d66995d0" providerId="ADAL" clId="{470BD26F-3F22-B64B-88E2-CFE1E5A3565A}" dt="2024-02-27T05:03:45.945" v="847" actId="478"/>
          <ac:spMkLst>
            <pc:docMk/>
            <pc:sldMk cId="4108602054" sldId="262"/>
            <ac:spMk id="3" creationId="{4EB16BBA-C9D5-77B6-84A5-3BCA22D3E2DB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5:39:41.467" v="958" actId="21"/>
          <ac:spMkLst>
            <pc:docMk/>
            <pc:sldMk cId="4108602054" sldId="262"/>
            <ac:spMk id="5" creationId="{360C4438-201E-BD37-99C5-8AEFA77FB903}"/>
          </ac:spMkLst>
        </pc:spChg>
        <pc:picChg chg="add del mod">
          <ac:chgData name="Sepulveda Araya, Edgardo Ignacio - (edgardo)" userId="7ef1705e-5636-4b2a-a24c-01a2d66995d0" providerId="ADAL" clId="{470BD26F-3F22-B64B-88E2-CFE1E5A3565A}" dt="2024-02-27T05:39:20.580" v="952" actId="21"/>
          <ac:picMkLst>
            <pc:docMk/>
            <pc:sldMk cId="4108602054" sldId="262"/>
            <ac:picMk id="4" creationId="{1E449AF1-477E-4D50-DFF3-65374BE85E6A}"/>
          </ac:picMkLst>
        </pc:picChg>
      </pc:sldChg>
      <pc:sldChg chg="addSp delSp modSp add mod ord">
        <pc:chgData name="Sepulveda Araya, Edgardo Ignacio - (edgardo)" userId="7ef1705e-5636-4b2a-a24c-01a2d66995d0" providerId="ADAL" clId="{470BD26F-3F22-B64B-88E2-CFE1E5A3565A}" dt="2024-02-27T06:01:52.731" v="1047" actId="1076"/>
        <pc:sldMkLst>
          <pc:docMk/>
          <pc:sldMk cId="2478355033" sldId="263"/>
        </pc:sldMkLst>
        <pc:spChg chg="del mod">
          <ac:chgData name="Sepulveda Araya, Edgardo Ignacio - (edgardo)" userId="7ef1705e-5636-4b2a-a24c-01a2d66995d0" providerId="ADAL" clId="{470BD26F-3F22-B64B-88E2-CFE1E5A3565A}" dt="2024-02-27T05:46:10.819" v="1001" actId="478"/>
          <ac:spMkLst>
            <pc:docMk/>
            <pc:sldMk cId="2478355033" sldId="263"/>
            <ac:spMk id="4" creationId="{9C62F136-C867-F831-B45F-F2EB7905D17E}"/>
          </ac:spMkLst>
        </pc:spChg>
        <pc:picChg chg="add mod">
          <ac:chgData name="Sepulveda Araya, Edgardo Ignacio - (edgardo)" userId="7ef1705e-5636-4b2a-a24c-01a2d66995d0" providerId="ADAL" clId="{470BD26F-3F22-B64B-88E2-CFE1E5A3565A}" dt="2024-02-27T05:52:00.641" v="1012" actId="1076"/>
          <ac:picMkLst>
            <pc:docMk/>
            <pc:sldMk cId="2478355033" sldId="263"/>
            <ac:picMk id="3" creationId="{C0110C01-891A-5679-E8FB-3BD007DC3F1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3:47.451" v="1017" actId="1076"/>
          <ac:picMkLst>
            <pc:docMk/>
            <pc:sldMk cId="2478355033" sldId="263"/>
            <ac:picMk id="5" creationId="{F2CFA1C3-D382-F3DC-34E2-C18EDC5C1CD7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1:53.770" v="1009" actId="478"/>
          <ac:picMkLst>
            <pc:docMk/>
            <pc:sldMk cId="2478355033" sldId="263"/>
            <ac:picMk id="4097" creationId="{4FAA0952-9BF3-E930-8830-0088319E3E7D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3:36.450" v="1014" actId="478"/>
          <ac:picMkLst>
            <pc:docMk/>
            <pc:sldMk cId="2478355033" sldId="263"/>
            <ac:picMk id="4098" creationId="{B32A7805-12C2-50E5-9CB4-306D732D71B5}"/>
          </ac:picMkLst>
        </pc:picChg>
        <pc:picChg chg="add del">
          <ac:chgData name="Sepulveda Araya, Edgardo Ignacio - (edgardo)" userId="7ef1705e-5636-4b2a-a24c-01a2d66995d0" providerId="ADAL" clId="{470BD26F-3F22-B64B-88E2-CFE1E5A3565A}" dt="2024-02-27T05:55:32.815" v="1019" actId="478"/>
          <ac:picMkLst>
            <pc:docMk/>
            <pc:sldMk cId="2478355033" sldId="263"/>
            <ac:picMk id="4099" creationId="{B71C2F84-A0BF-088C-8B83-64F8AA6B8BE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5:54.157" v="1027" actId="1076"/>
          <ac:picMkLst>
            <pc:docMk/>
            <pc:sldMk cId="2478355033" sldId="263"/>
            <ac:picMk id="4100" creationId="{99F74A63-A6EA-E220-FBC2-55B6D72104E3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58:01.036" v="1034" actId="478"/>
          <ac:picMkLst>
            <pc:docMk/>
            <pc:sldMk cId="2478355033" sldId="263"/>
            <ac:picMk id="4101" creationId="{B6C2976B-4C64-417B-9005-264E5B412F6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8:09.624" v="1035" actId="1076"/>
          <ac:picMkLst>
            <pc:docMk/>
            <pc:sldMk cId="2478355033" sldId="263"/>
            <ac:picMk id="4102" creationId="{0D49F567-43D7-B148-66A8-0FF914FCC6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25.745" v="1038" actId="1076"/>
          <ac:picMkLst>
            <pc:docMk/>
            <pc:sldMk cId="2478355033" sldId="263"/>
            <ac:picMk id="4103" creationId="{86B2A35B-23D4-11F9-CA56-AE047395F78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58.234" v="1041" actId="1076"/>
          <ac:picMkLst>
            <pc:docMk/>
            <pc:sldMk cId="2478355033" sldId="263"/>
            <ac:picMk id="4104" creationId="{479E0BBB-F084-AD1D-0260-C2F5B684300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29.031" v="1044" actId="1076"/>
          <ac:picMkLst>
            <pc:docMk/>
            <pc:sldMk cId="2478355033" sldId="263"/>
            <ac:picMk id="4105" creationId="{9F56E85F-194E-DEAC-3A29-EAEB1E70030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52.731" v="1047" actId="1076"/>
          <ac:picMkLst>
            <pc:docMk/>
            <pc:sldMk cId="2478355033" sldId="263"/>
            <ac:picMk id="4106" creationId="{FED4DCF5-C06F-D00A-FEFC-36F955EBBB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70EFB-FF82-F344-B36D-D3DDDB4E7075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D480-B63C-E443-96DB-5F91D8F69A0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2857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541C-A517-5A86-7B01-430672A61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944" y="852755"/>
            <a:ext cx="9144856" cy="2657208"/>
          </a:xfrm>
        </p:spPr>
        <p:txBody>
          <a:bodyPr anchor="b"/>
          <a:lstStyle>
            <a:lvl1pPr algn="r">
              <a:defRPr sz="6000" b="0" i="0">
                <a:latin typeface="Avenir Light" panose="020B0402020203020204" pitchFamily="34" charset="77"/>
                <a:cs typeface="Gill Sans Light" panose="020B03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2791B-C1EC-A881-53E4-9F66C4C55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599" cy="1655762"/>
          </a:xfrm>
        </p:spPr>
        <p:txBody>
          <a:bodyPr/>
          <a:lstStyle>
            <a:lvl1pPr marL="0" indent="0" algn="r">
              <a:buNone/>
              <a:defRPr sz="2400" b="0" i="0">
                <a:latin typeface="Avenir Light" panose="020B04020202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0EEF-15B7-2B40-DD0B-89F42AA3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143-E756-3A15-F271-03FB8FA7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B667-B0D7-59CE-EB57-3A0BF470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pic>
        <p:nvPicPr>
          <p:cNvPr id="8" name="Google Shape;15;p3">
            <a:extLst>
              <a:ext uri="{FF2B5EF4-FFF2-40B4-BE49-F238E27FC236}">
                <a16:creationId xmlns:a16="http://schemas.microsoft.com/office/drawing/2014/main" id="{2BAF6811-73AC-C8CE-C1C1-78ED083AF18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10600" y="5550920"/>
            <a:ext cx="2743200" cy="646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6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4653-01C3-3684-3803-01CFCDBE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4E70-CFE9-0649-9DE7-FC097786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5D7A-5379-7629-0E6E-14E107DB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65F5-46A2-8F31-6893-F9A2EAC0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668A-79F5-17F2-EFC8-79D2E93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0509-86F1-6BA0-CB60-DDA9F6E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177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F50-DDAC-70D1-964B-D0AD300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AB275-94B9-3ADC-BFF0-04DC55F52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9A51-9574-94A2-EECF-3217D07D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A812-2C7D-78BB-B9E3-E1B4AF5A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96D1-8E89-2726-CA72-40DA4896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2771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C755-1935-FD4C-4819-03F6EA14B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E12C-4A3A-786E-A901-DEA68692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CA5A-DEDE-838F-8C58-21C56E59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9E2F-8726-C508-FF8E-B2E69486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E5A0-F682-E560-88E0-52544F98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1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2949-21F5-1125-AFF3-1453A31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E089-4151-EBE2-0E50-D21F823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AF03-3C8F-D8E0-4942-BA90A32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3CAE-BD91-1167-FC74-B0F0F295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9F5E-8809-64F7-5E76-F60713C9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151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CC83-E1A1-35D2-1308-53946A91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0" y="145307"/>
            <a:ext cx="115002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60DAE-FFD3-72CE-235D-97EB1FC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523A-CE5F-830B-C84A-A3780E75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4CFA6-60F5-A450-3C3D-5DAB439A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3356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321" y="1825626"/>
            <a:ext cx="11496782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035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82562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05DF-772A-34EA-9F05-A3E9BDFC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625"/>
            <a:ext cx="3932237" cy="43513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02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110F-0291-F50C-8DFC-6BE21F91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D0F8D-7182-48BA-A73A-9FC483E1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774EB-D3FD-B418-0B4E-31B1690C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501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5911-A590-9812-C674-3B562D5A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DDFB-205B-A335-006E-2F8AD971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F22E-DB8B-51EC-D870-46C4BB0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7BB6-33A7-F24F-8B97-B916D65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409B7-8145-D622-E076-A9CB94A0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63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1FE3-3E93-90EA-6637-347B8E0E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1" y="136525"/>
            <a:ext cx="114883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1-3915-B60D-2935-30FDA1093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83C6E-BB89-E9F4-6132-B1E3BD6F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7DAF-E156-4F5D-64E6-0D95B0F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0572-982F-A715-47DD-23B2E105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7E587-847D-6999-3421-22022C7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790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0167-7ED1-358D-40B0-DEEE75A9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1" y="137205"/>
            <a:ext cx="1148502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92C9-52CB-8193-283F-BC32EFBA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4CE4-9E68-64C3-665B-C0B50F8B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A0BF-973A-32BB-4A19-EB65CD83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6D2-8C5B-2521-8003-DD1B7E88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54B5-6198-B24E-F598-940E034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BF98-C7F2-2C41-5DD0-C6414EE6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A879C-0350-30DD-3EFF-D3AB8BA5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62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F0F63-2731-0180-E1E1-E0B79A7B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2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D541-0835-B081-4EB7-B491F8A2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D2BF-0CD4-6C70-0DB4-9D84B219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19FC-7BE2-FC42-9A78-8910493A16C9}" type="datetimeFigureOut">
              <a:rPr lang="en-CL" smtClean="0"/>
              <a:t>04/03/2024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F4D6-BBC2-DF7D-2612-D063168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309-841C-EA72-95C1-54AB4CDE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732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7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9E7-B9FC-B4DE-F21A-8951E55BD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ATMO 656A – HW</a:t>
            </a:r>
            <a:r>
              <a:rPr lang="en-US" dirty="0">
                <a:latin typeface="Avenir Next LT Pro" panose="020B0504020202020204" pitchFamily="34" charset="0"/>
              </a:rPr>
              <a:t>4v2 and HW5</a:t>
            </a:r>
            <a:endParaRPr lang="en-CL" dirty="0">
              <a:latin typeface="Avenir Next LT Pro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A558-187F-DB07-4622-AEF995661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Edgardo I. Sepulveda Araya</a:t>
            </a:r>
          </a:p>
        </p:txBody>
      </p:sp>
    </p:spTree>
    <p:extLst>
      <p:ext uri="{BB962C8B-B14F-4D97-AF65-F5344CB8AC3E}">
        <p14:creationId xmlns:p14="http://schemas.microsoft.com/office/powerpoint/2010/main" val="265581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096-FBCF-7604-7F96-C47A073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HW4v2 - </a:t>
            </a:r>
            <a:r>
              <a:rPr lang="en-CL" dirty="0">
                <a:latin typeface="Avenir Next LT Pro" panose="020B0504020202020204" pitchFamily="34" charset="0"/>
              </a:rPr>
              <a:t>C</a:t>
            </a:r>
            <a:r>
              <a:rPr lang="en-US" dirty="0">
                <a:latin typeface="Avenir Next LT Pro" panose="020B0504020202020204" pitchFamily="34" charset="0"/>
              </a:rPr>
              <a:t>DF</a:t>
            </a:r>
            <a:r>
              <a:rPr lang="en-CL" dirty="0">
                <a:latin typeface="Avenir Next LT Pro" panose="020B0504020202020204" pitchFamily="34" charset="0"/>
              </a:rPr>
              <a:t> </a:t>
            </a:r>
            <a:r>
              <a:rPr lang="en-US" dirty="0">
                <a:latin typeface="Avenir Next LT Pro" panose="020B0504020202020204" pitchFamily="34" charset="0"/>
              </a:rPr>
              <a:t>(Quadrature) Method</a:t>
            </a:r>
            <a:endParaRPr lang="en-CL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93103E-93C3-8B83-4BBA-D4A0DEC78D5C}"/>
                  </a:ext>
                </a:extLst>
              </p:cNvPr>
              <p:cNvSpPr txBox="1"/>
              <p:nvPr/>
            </p:nvSpPr>
            <p:spPr>
              <a:xfrm>
                <a:off x="8001627" y="2535094"/>
                <a:ext cx="236699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lit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nary>
                    </m:oMath>
                  </m:oMathPara>
                </a14:m>
                <a:endParaRPr lang="en-CL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93103E-93C3-8B83-4BBA-D4A0DEC78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627" y="2535094"/>
                <a:ext cx="236699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AEEBFF-75E6-1851-3E2D-A939BE8BEB4A}"/>
              </a:ext>
            </a:extLst>
          </p:cNvPr>
          <p:cNvSpPr txBox="1"/>
          <p:nvPr/>
        </p:nvSpPr>
        <p:spPr>
          <a:xfrm>
            <a:off x="7063902" y="1536926"/>
            <a:ext cx="467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>
                <a:latin typeface="Avenir Next LT Pro" panose="020B0504020202020204" pitchFamily="34" charset="0"/>
              </a:rPr>
              <a:t>Average band Transmission by Quadrature CFD method</a:t>
            </a:r>
            <a:r>
              <a:rPr lang="en-US" dirty="0">
                <a:latin typeface="Avenir Next LT Pro" panose="020B0504020202020204" pitchFamily="34" charset="0"/>
              </a:rPr>
              <a:t> (7 points example)</a:t>
            </a:r>
            <a:r>
              <a:rPr lang="en-CL" dirty="0">
                <a:latin typeface="Avenir Next LT Pro" panose="020B0504020202020204" pitchFamily="34" charset="0"/>
              </a:rPr>
              <a:t>: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84D2E7E-8486-48AB-5BBC-F91958D9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" y="1377361"/>
            <a:ext cx="6877455" cy="54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A2220A-D2F0-3D6C-4BDC-E26E5C039B66}"/>
              </a:ext>
            </a:extLst>
          </p:cNvPr>
          <p:cNvSpPr/>
          <p:nvPr/>
        </p:nvSpPr>
        <p:spPr>
          <a:xfrm>
            <a:off x="1108953" y="5914417"/>
            <a:ext cx="713928" cy="340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E4854-DFDF-0E86-F734-08F858564538}"/>
              </a:ext>
            </a:extLst>
          </p:cNvPr>
          <p:cNvSpPr/>
          <p:nvPr/>
        </p:nvSpPr>
        <p:spPr>
          <a:xfrm>
            <a:off x="1822881" y="5408579"/>
            <a:ext cx="827415" cy="846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CDF95-6F03-9FE1-B925-666B14E99986}"/>
              </a:ext>
            </a:extLst>
          </p:cNvPr>
          <p:cNvSpPr/>
          <p:nvPr/>
        </p:nvSpPr>
        <p:spPr>
          <a:xfrm>
            <a:off x="2650296" y="4805464"/>
            <a:ext cx="871681" cy="144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2A847-F534-8AD7-60B1-048E06D25C96}"/>
              </a:ext>
            </a:extLst>
          </p:cNvPr>
          <p:cNvSpPr/>
          <p:nvPr/>
        </p:nvSpPr>
        <p:spPr>
          <a:xfrm>
            <a:off x="3521977" y="4445540"/>
            <a:ext cx="797669" cy="180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ED12AA-00FA-F5FF-96B4-28442B76963F}"/>
              </a:ext>
            </a:extLst>
          </p:cNvPr>
          <p:cNvSpPr/>
          <p:nvPr/>
        </p:nvSpPr>
        <p:spPr>
          <a:xfrm>
            <a:off x="4319646" y="4192621"/>
            <a:ext cx="817121" cy="206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7A1C7-336B-5C41-179E-76C9373FA95F}"/>
              </a:ext>
            </a:extLst>
          </p:cNvPr>
          <p:cNvSpPr/>
          <p:nvPr/>
        </p:nvSpPr>
        <p:spPr>
          <a:xfrm>
            <a:off x="5136767" y="3657601"/>
            <a:ext cx="757629" cy="259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DF080-B2DB-E93C-0313-DFAC96F4DA0F}"/>
              </a:ext>
            </a:extLst>
          </p:cNvPr>
          <p:cNvSpPr/>
          <p:nvPr/>
        </p:nvSpPr>
        <p:spPr>
          <a:xfrm>
            <a:off x="5894396" y="2702924"/>
            <a:ext cx="827417" cy="355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F1867B75-BD21-04D4-3E1C-163D0F9B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3" y="1616660"/>
            <a:ext cx="5872537" cy="489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14BF52-CF3A-B709-3DFD-E2D96BC36C1D}"/>
              </a:ext>
            </a:extLst>
          </p:cNvPr>
          <p:cNvSpPr txBox="1"/>
          <p:nvPr/>
        </p:nvSpPr>
        <p:spPr>
          <a:xfrm>
            <a:off x="2618467" y="1273684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Old version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3A60521-5616-8F0D-CC5E-6993DE99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6660"/>
            <a:ext cx="5872538" cy="489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9844E-5209-02CC-3391-CAD8FFAF4C05}"/>
              </a:ext>
            </a:extLst>
          </p:cNvPr>
          <p:cNvSpPr txBox="1"/>
          <p:nvPr/>
        </p:nvSpPr>
        <p:spPr>
          <a:xfrm>
            <a:off x="8491004" y="127368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New version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E46747-67C0-A8EA-E2C7-F13E3E92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HW4v2</a:t>
            </a:r>
            <a:endParaRPr lang="en-CL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C1A477-1E57-115F-C3DA-5D4FB4FD6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10630"/>
              </p:ext>
            </p:extLst>
          </p:nvPr>
        </p:nvGraphicFramePr>
        <p:xfrm>
          <a:off x="1567774" y="1692616"/>
          <a:ext cx="9056451" cy="436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927">
                  <a:extLst>
                    <a:ext uri="{9D8B030D-6E8A-4147-A177-3AD203B41FA5}">
                      <a16:colId xmlns:a16="http://schemas.microsoft.com/office/drawing/2014/main" val="3049728872"/>
                    </a:ext>
                  </a:extLst>
                </a:gridCol>
                <a:gridCol w="6523524">
                  <a:extLst>
                    <a:ext uri="{9D8B030D-6E8A-4147-A177-3AD203B41FA5}">
                      <a16:colId xmlns:a16="http://schemas.microsoft.com/office/drawing/2014/main" val="2811405577"/>
                    </a:ext>
                  </a:extLst>
                </a:gridCol>
              </a:tblGrid>
              <a:tr h="47665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Relative Difference (r/ to LBL)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141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4153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2.047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24230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5p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1.139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17184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7p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88467"/>
                  </a:ext>
                </a:extLst>
              </a:tr>
              <a:tr h="46770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10p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45511"/>
                  </a:ext>
                </a:extLst>
              </a:tr>
              <a:tr h="4272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15p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24491"/>
                  </a:ext>
                </a:extLst>
              </a:tr>
              <a:tr h="41751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50p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32957"/>
                  </a:ext>
                </a:extLst>
              </a:tr>
              <a:tr h="68015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100p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327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85C4566-7FD5-E0A6-A4F6-A2450C6F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HW4v2</a:t>
            </a:r>
            <a:endParaRPr lang="en-CL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8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606D-D037-6FCB-A8E2-DDFD6482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HW5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D60EBE51-0A16-6734-FA19-A6093FD4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7" y="1822011"/>
            <a:ext cx="11725446" cy="37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9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75C47D1-2925-6C27-10D0-0D4FB75F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1597515"/>
            <a:ext cx="58293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0559155E-7008-7974-4A06-5E993D154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72" y="1336692"/>
            <a:ext cx="5990796" cy="49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F92F1-E777-A8ED-F817-A6F76969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HW5</a:t>
            </a:r>
          </a:p>
        </p:txBody>
      </p:sp>
    </p:spTree>
    <p:extLst>
      <p:ext uri="{BB962C8B-B14F-4D97-AF65-F5344CB8AC3E}">
        <p14:creationId xmlns:p14="http://schemas.microsoft.com/office/powerpoint/2010/main" val="2793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90F819C8-2CC6-3D7A-F31C-9CB660A2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06" y="1429829"/>
            <a:ext cx="6145246" cy="516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5189B-E399-8A81-2980-5FF7FD462C73}"/>
                  </a:ext>
                </a:extLst>
              </p:cNvPr>
              <p:cNvSpPr txBox="1"/>
              <p:nvPr/>
            </p:nvSpPr>
            <p:spPr>
              <a:xfrm>
                <a:off x="7158544" y="2889018"/>
                <a:ext cx="105964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5189B-E399-8A81-2980-5FF7FD462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44" y="2889018"/>
                <a:ext cx="1059649" cy="299313"/>
              </a:xfrm>
              <a:prstGeom prst="rect">
                <a:avLst/>
              </a:prstGeom>
              <a:blipFill>
                <a:blip r:embed="rId3"/>
                <a:stretch>
                  <a:fillRect l="-2299" r="-287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35DE4-95CD-5298-5605-BDE7BB7E7FE2}"/>
                  </a:ext>
                </a:extLst>
              </p:cNvPr>
              <p:cNvSpPr txBox="1"/>
              <p:nvPr/>
            </p:nvSpPr>
            <p:spPr>
              <a:xfrm>
                <a:off x="6477791" y="2231975"/>
                <a:ext cx="1699909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35DE4-95CD-5298-5605-BDE7BB7E7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91" y="2231975"/>
                <a:ext cx="1699909" cy="390748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E44090-7290-9DF5-2FA5-3379E02D77EE}"/>
                  </a:ext>
                </a:extLst>
              </p:cNvPr>
              <p:cNvSpPr txBox="1"/>
              <p:nvPr/>
            </p:nvSpPr>
            <p:spPr>
              <a:xfrm>
                <a:off x="6973465" y="2544411"/>
                <a:ext cx="110652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E44090-7290-9DF5-2FA5-3379E02D7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65" y="2544411"/>
                <a:ext cx="1106522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B68C0-9356-BA1A-E4CD-8DBFFD84D2F4}"/>
                  </a:ext>
                </a:extLst>
              </p:cNvPr>
              <p:cNvSpPr txBox="1"/>
              <p:nvPr/>
            </p:nvSpPr>
            <p:spPr>
              <a:xfrm>
                <a:off x="7810402" y="3182579"/>
                <a:ext cx="2668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from PDF (</a:t>
                </a:r>
                <a:r>
                  <a:rPr lang="en-US" b="0" i="1" dirty="0" err="1"/>
                  <a:t>i</a:t>
                </a:r>
                <a:r>
                  <a:rPr lang="en-US" b="0" i="1" dirty="0"/>
                  <a:t> = 1 to 100)</a:t>
                </a:r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B68C0-9356-BA1A-E4CD-8DBFFD84D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02" y="3182579"/>
                <a:ext cx="2668551" cy="276999"/>
              </a:xfrm>
              <a:prstGeom prst="rect">
                <a:avLst/>
              </a:prstGeom>
              <a:blipFill>
                <a:blip r:embed="rId6"/>
                <a:stretch>
                  <a:fillRect l="-2283" t="-28261" r="-456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9FA2DF-2FCD-6761-B73B-8842D53B558B}"/>
                  </a:ext>
                </a:extLst>
              </p:cNvPr>
              <p:cNvSpPr txBox="1"/>
              <p:nvPr/>
            </p:nvSpPr>
            <p:spPr>
              <a:xfrm>
                <a:off x="7810402" y="3498125"/>
                <a:ext cx="2463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from CDF (</a:t>
                </a:r>
                <a:r>
                  <a:rPr lang="en-US" b="0" i="1" dirty="0" err="1"/>
                  <a:t>i</a:t>
                </a:r>
                <a:r>
                  <a:rPr lang="en-US" b="0" i="1" dirty="0"/>
                  <a:t> = 1 to 8)</a:t>
                </a:r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9FA2DF-2FCD-6761-B73B-8842D53B5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02" y="3498125"/>
                <a:ext cx="2463367" cy="276999"/>
              </a:xfrm>
              <a:prstGeom prst="rect">
                <a:avLst/>
              </a:prstGeom>
              <a:blipFill>
                <a:blip r:embed="rId7"/>
                <a:stretch>
                  <a:fillRect l="-2475" t="-28889" r="-49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B4D92-49B2-6C1B-1A31-F51528458699}"/>
                  </a:ext>
                </a:extLst>
              </p:cNvPr>
              <p:cNvSpPr txBox="1"/>
              <p:nvPr/>
            </p:nvSpPr>
            <p:spPr>
              <a:xfrm>
                <a:off x="7110645" y="3779722"/>
                <a:ext cx="2005032" cy="541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B4D92-49B2-6C1B-1A31-F51528458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645" y="3779722"/>
                <a:ext cx="2005032" cy="541495"/>
              </a:xfrm>
              <a:prstGeom prst="rect">
                <a:avLst/>
              </a:prstGeom>
              <a:blipFill>
                <a:blip r:embed="rId8"/>
                <a:stretch>
                  <a:fillRect l="-2432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CB9949A-90D0-5D7A-0725-3D734F8A4F93}"/>
              </a:ext>
            </a:extLst>
          </p:cNvPr>
          <p:cNvSpPr txBox="1"/>
          <p:nvPr/>
        </p:nvSpPr>
        <p:spPr>
          <a:xfrm>
            <a:off x="6539351" y="4338261"/>
            <a:ext cx="4704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/>
              <a:t>For 10</a:t>
            </a:r>
            <a:r>
              <a:rPr lang="en-US" b="0" baseline="30000" dirty="0"/>
              <a:t>23</a:t>
            </a:r>
            <a:r>
              <a:rPr lang="en-US" b="0" dirty="0"/>
              <a:t> molecules/cm</a:t>
            </a:r>
            <a:r>
              <a:rPr lang="en-US" b="0" baseline="30000" dirty="0"/>
              <a:t>2</a:t>
            </a:r>
            <a:r>
              <a:rPr lang="en-US" b="0" dirty="0"/>
              <a:t>: 	</a:t>
            </a:r>
            <a:r>
              <a:rPr lang="en-US" dirty="0"/>
              <a:t>T = 0.14 and </a:t>
            </a:r>
            <a:r>
              <a:rPr lang="en-US" b="0" dirty="0"/>
              <a:t>R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8D61B6-C1CC-951A-F25B-4E4AD993C604}"/>
                  </a:ext>
                </a:extLst>
              </p:cNvPr>
              <p:cNvSpPr txBox="1"/>
              <p:nvPr/>
            </p:nvSpPr>
            <p:spPr>
              <a:xfrm>
                <a:off x="6539351" y="4784401"/>
                <a:ext cx="238932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For </a:t>
                </a:r>
                <a:r>
                  <a:rPr lang="en-US" b="0" dirty="0" err="1"/>
                  <a:t>P</a:t>
                </a:r>
                <a:r>
                  <a:rPr lang="en-US" b="0" baseline="-25000" dirty="0" err="1"/>
                  <a:t>sat</a:t>
                </a:r>
                <a:r>
                  <a:rPr lang="en-US" b="0" dirty="0"/>
                  <a:t> 	= 10.03 mbar</a:t>
                </a:r>
              </a:p>
              <a:p>
                <a:r>
                  <a:rPr lang="en-US" dirty="0"/>
                  <a:t>      T 	= 280 K	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	= 250 m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8D61B6-C1CC-951A-F25B-4E4AD993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51" y="4784401"/>
                <a:ext cx="2389325" cy="830997"/>
              </a:xfrm>
              <a:prstGeom prst="rect">
                <a:avLst/>
              </a:prstGeom>
              <a:blipFill>
                <a:blip r:embed="rId9"/>
                <a:stretch>
                  <a:fillRect l="-6122" t="-9559" r="-459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7BF1FBD3-4AAC-2E68-A210-E90F408CA8B9}"/>
              </a:ext>
            </a:extLst>
          </p:cNvPr>
          <p:cNvSpPr/>
          <p:nvPr/>
        </p:nvSpPr>
        <p:spPr>
          <a:xfrm>
            <a:off x="8829856" y="4712890"/>
            <a:ext cx="252919" cy="92445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A28669-9049-89D7-03D4-2CE6FD93F91C}"/>
                  </a:ext>
                </a:extLst>
              </p:cNvPr>
              <p:cNvSpPr txBox="1"/>
              <p:nvPr/>
            </p:nvSpPr>
            <p:spPr>
              <a:xfrm>
                <a:off x="9007243" y="5036616"/>
                <a:ext cx="3184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=6.48×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A28669-9049-89D7-03D4-2CE6FD93F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43" y="5036616"/>
                <a:ext cx="3184757" cy="276999"/>
              </a:xfrm>
              <a:prstGeom prst="rect">
                <a:avLst/>
              </a:prstGeom>
              <a:blipFill>
                <a:blip r:embed="rId1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A93FD7-9751-3BC3-2AF4-B796926E121D}"/>
                  </a:ext>
                </a:extLst>
              </p:cNvPr>
              <p:cNvSpPr txBox="1"/>
              <p:nvPr/>
            </p:nvSpPr>
            <p:spPr>
              <a:xfrm>
                <a:off x="9255063" y="5393568"/>
                <a:ext cx="2456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 = 0.54, </a:t>
                </a:r>
                <a:r>
                  <a:rPr lang="en-US" b="0" dirty="0"/>
                  <a:t>R = 0.11</a:t>
                </a:r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A93FD7-9751-3BC3-2AF4-B796926E1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063" y="5393568"/>
                <a:ext cx="2456451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E18432B-E18B-6F81-16D3-1100574C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HW5 - PDF and CDF with 2-stream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87A61-B9AA-C498-A538-719EF839707F}"/>
                  </a:ext>
                </a:extLst>
              </p:cNvPr>
              <p:cNvSpPr txBox="1"/>
              <p:nvPr/>
            </p:nvSpPr>
            <p:spPr>
              <a:xfrm>
                <a:off x="6415373" y="1588366"/>
                <a:ext cx="5253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Avenir Next LT Pro" panose="020B0504020202020204" pitchFamily="34" charset="0"/>
                  </a:rPr>
                  <a:t>2-stream </a:t>
                </a:r>
                <a:r>
                  <a:rPr lang="es-ES" dirty="0" err="1">
                    <a:latin typeface="Avenir Next LT Pro" panose="020B0504020202020204" pitchFamily="34" charset="0"/>
                  </a:rPr>
                  <a:t>Meador</a:t>
                </a:r>
                <a:r>
                  <a:rPr lang="es-ES" dirty="0">
                    <a:latin typeface="Avenir Next LT Pro" panose="020B0504020202020204" pitchFamily="34" charset="0"/>
                  </a:rPr>
                  <a:t> &amp; </a:t>
                </a:r>
                <a:r>
                  <a:rPr lang="es-ES" dirty="0" err="1">
                    <a:latin typeface="Avenir Next LT Pro" panose="020B0504020202020204" pitchFamily="34" charset="0"/>
                  </a:rPr>
                  <a:t>Weaber</a:t>
                </a:r>
                <a:r>
                  <a:rPr lang="es-ES" dirty="0">
                    <a:latin typeface="Avenir Next LT Pro" panose="020B0504020202020204" pitchFamily="34" charset="0"/>
                  </a:rPr>
                  <a:t> (1979) </a:t>
                </a:r>
                <a:r>
                  <a:rPr lang="es-ES" dirty="0" err="1">
                    <a:latin typeface="Avenir Next LT Pro" panose="020B0504020202020204" pitchFamily="34" charset="0"/>
                  </a:rPr>
                  <a:t>Method</a:t>
                </a:r>
                <a:r>
                  <a:rPr lang="es-ES" dirty="0">
                    <a:latin typeface="Avenir Next LT Pro" panose="020B0504020202020204" pitchFamily="34" charset="0"/>
                  </a:rPr>
                  <a:t> </a:t>
                </a:r>
                <a:r>
                  <a:rPr lang="es-ES" dirty="0" err="1">
                    <a:latin typeface="Avenir Next LT Pro" panose="020B0504020202020204" pitchFamily="34" charset="0"/>
                  </a:rPr>
                  <a:t>with</a:t>
                </a:r>
                <a:r>
                  <a:rPr lang="es-ES" dirty="0">
                    <a:latin typeface="Avenir Next LT Pro" panose="020B0504020202020204" pitchFamily="34" charset="0"/>
                  </a:rPr>
                  <a:t> </a:t>
                </a:r>
                <a:r>
                  <a:rPr lang="en-US" dirty="0">
                    <a:latin typeface="Avenir Next LT Pro" panose="020B0504020202020204" pitchFamily="34" charset="0"/>
                  </a:rPr>
                  <a:t>quadrature coefficients. </a:t>
                </a:r>
                <a:r>
                  <a:rPr lang="en-US" i="1" dirty="0">
                    <a:latin typeface="Avenir Next LT Pro" panose="020B0504020202020204" pitchFamily="34" charset="0"/>
                  </a:rPr>
                  <a:t>g = 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Avenir Next LT Pro" panose="020B05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87A61-B9AA-C498-A538-719EF839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73" y="1588366"/>
                <a:ext cx="5253423" cy="646331"/>
              </a:xfrm>
              <a:prstGeom prst="rect">
                <a:avLst/>
              </a:prstGeom>
              <a:blipFill>
                <a:blip r:embed="rId12"/>
                <a:stretch>
                  <a:fillRect l="-92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7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9D15FDE-432D-3F46-A947-F0035D675944}" vid="{B102F499-0967-4047-A151-6F256E4936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</TotalTime>
  <Words>192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Book</vt:lpstr>
      <vt:lpstr>Avenir Light</vt:lpstr>
      <vt:lpstr>Avenir Next LT Pro</vt:lpstr>
      <vt:lpstr>Calibri</vt:lpstr>
      <vt:lpstr>Cambria Math</vt:lpstr>
      <vt:lpstr>Century Gothic</vt:lpstr>
      <vt:lpstr>Office Theme</vt:lpstr>
      <vt:lpstr>ATMO 656A – HW4v2 and HW5</vt:lpstr>
      <vt:lpstr>HW4v2 - CDF (Quadrature) Method</vt:lpstr>
      <vt:lpstr>HW4v2</vt:lpstr>
      <vt:lpstr>HW4v2</vt:lpstr>
      <vt:lpstr>HW5</vt:lpstr>
      <vt:lpstr>HW5</vt:lpstr>
      <vt:lpstr>HW5 - PDF and CDF with 2-stream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 656A – HW1</dc:title>
  <dc:creator>Edgardo Sepúlveda</dc:creator>
  <cp:lastModifiedBy>Sepulveda Araya, Edgardo Ignacio - (edgardo)</cp:lastModifiedBy>
  <cp:revision>1</cp:revision>
  <dcterms:created xsi:type="dcterms:W3CDTF">2024-02-20T06:11:03Z</dcterms:created>
  <dcterms:modified xsi:type="dcterms:W3CDTF">2024-04-03T19:43:44Z</dcterms:modified>
</cp:coreProperties>
</file>