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C86B9-F929-805C-58F7-7594913985ED}" v="429" dt="2024-06-12T17:04:28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1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0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9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99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9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98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7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2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8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8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2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AB2334-1992-51E7-872B-30D02F4F0306}"/>
              </a:ext>
            </a:extLst>
          </p:cNvPr>
          <p:cNvSpPr/>
          <p:nvPr/>
        </p:nvSpPr>
        <p:spPr>
          <a:xfrm>
            <a:off x="3959411" y="1518698"/>
            <a:ext cx="7859661" cy="3816144"/>
          </a:xfrm>
          <a:prstGeom prst="roundRect">
            <a:avLst/>
          </a:prstGeom>
          <a:solidFill>
            <a:srgbClr val="EED8F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“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Tiešsaistes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klātienes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daudzpēlētāju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diskusiju</a:t>
            </a:r>
            <a:endParaRPr lang="en-US" dirty="0" err="1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rīks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izklaidēm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situāciju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modelēšanai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”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Edgars Polis</a:t>
            </a:r>
          </a:p>
          <a:p>
            <a:r>
              <a:rPr lang="en-US" dirty="0">
                <a:solidFill>
                  <a:srgbClr val="00000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E68DBD-7C01-FD97-C619-C8ECE3A2800F}"/>
              </a:ext>
            </a:extLst>
          </p:cNvPr>
          <p:cNvSpPr/>
          <p:nvPr/>
        </p:nvSpPr>
        <p:spPr>
          <a:xfrm>
            <a:off x="687293" y="1152639"/>
            <a:ext cx="10818013" cy="4555732"/>
          </a:xfrm>
          <a:prstGeom prst="roundRect">
            <a:avLst/>
          </a:prstGeom>
          <a:solidFill>
            <a:srgbClr val="EED8F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92AE5-C5E4-314D-DF07-938F3CB7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000000"/>
                </a:solidFill>
              </a:rPr>
              <a:t>Uzdevuma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nostādne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D35D-A49D-3F41-FA32-66C390F5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Interaktīvs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tiešsaistes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klātienes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diskusiju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rīks</a:t>
            </a:r>
            <a:endParaRPr lang="en-US" dirty="0" err="1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Iespējams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vadīt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kartīšu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spēles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gan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izklaidei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gan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izglītībai</a:t>
            </a:r>
            <a:endParaRPr lang="en-US" dirty="0" err="1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Kolektīvu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saliedēšanās</a:t>
            </a:r>
            <a:endParaRPr lang="en-US" sz="1800" err="1">
              <a:solidFill>
                <a:srgbClr val="000000"/>
              </a:solidFill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Pedagogiem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Ballītēm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Iespēja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izveidot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pārvaldīt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spēlēt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dažādus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komplektus</a:t>
            </a:r>
            <a:endParaRPr lang="en-US" dirty="0" err="1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144844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8F3E2C-F490-BD09-637F-90667B5DF731}"/>
              </a:ext>
            </a:extLst>
          </p:cNvPr>
          <p:cNvSpPr/>
          <p:nvPr/>
        </p:nvSpPr>
        <p:spPr>
          <a:xfrm>
            <a:off x="687294" y="1718235"/>
            <a:ext cx="10085294" cy="4751293"/>
          </a:xfrm>
          <a:prstGeom prst="roundRect">
            <a:avLst/>
          </a:prstGeom>
          <a:solidFill>
            <a:srgbClr val="EED8F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8E220-CA01-7A1A-2353-308C14EF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Izmantotās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tehnoloģijas</a:t>
            </a:r>
          </a:p>
        </p:txBody>
      </p:sp>
      <p:pic>
        <p:nvPicPr>
          <p:cNvPr id="4" name="Picture 3" descr="A white square with black letters&#10;&#10;Description automatically generated">
            <a:extLst>
              <a:ext uri="{FF2B5EF4-FFF2-40B4-BE49-F238E27FC236}">
                <a16:creationId xmlns:a16="http://schemas.microsoft.com/office/drawing/2014/main" id="{5A97F53B-C7A1-B1BA-3742-8A8F5B52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5" y="4907803"/>
            <a:ext cx="887413" cy="950913"/>
          </a:xfrm>
          <a:prstGeom prst="rect">
            <a:avLst/>
          </a:prstGeom>
        </p:spPr>
      </p:pic>
      <p:pic>
        <p:nvPicPr>
          <p:cNvPr id="5" name="Picture 4" descr="A white and orange logo&#10;&#10;Description automatically generated">
            <a:extLst>
              <a:ext uri="{FF2B5EF4-FFF2-40B4-BE49-F238E27FC236}">
                <a16:creationId xmlns:a16="http://schemas.microsoft.com/office/drawing/2014/main" id="{2C6D9358-C993-C3DE-A069-918C3FAD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859" y="5124450"/>
            <a:ext cx="887413" cy="950913"/>
          </a:xfrm>
          <a:prstGeom prst="rect">
            <a:avLst/>
          </a:prstGeom>
        </p:spPr>
      </p:pic>
      <p:pic>
        <p:nvPicPr>
          <p:cNvPr id="6" name="Picture 5" descr="A colorful triangle with lightning bolt in the middle&#10;&#10;Description automatically generated">
            <a:extLst>
              <a:ext uri="{FF2B5EF4-FFF2-40B4-BE49-F238E27FC236}">
                <a16:creationId xmlns:a16="http://schemas.microsoft.com/office/drawing/2014/main" id="{7B138AF7-A095-99EF-869F-75AF2581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06" y="4906682"/>
            <a:ext cx="952500" cy="950913"/>
          </a:xfrm>
          <a:prstGeom prst="rect">
            <a:avLst/>
          </a:prstGeom>
        </p:spPr>
      </p:pic>
      <p:pic>
        <p:nvPicPr>
          <p:cNvPr id="7" name="Picture 6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52F8911B-0B6E-940C-DD87-4FDD66DA2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29" y="2073648"/>
            <a:ext cx="954088" cy="950913"/>
          </a:xfrm>
          <a:prstGeom prst="rect">
            <a:avLst/>
          </a:prstGeom>
        </p:spPr>
      </p:pic>
      <p:pic>
        <p:nvPicPr>
          <p:cNvPr id="8" name="Picture 7" descr="A blue text with a leaf&#10;&#10;Description automatically generated">
            <a:extLst>
              <a:ext uri="{FF2B5EF4-FFF2-40B4-BE49-F238E27FC236}">
                <a16:creationId xmlns:a16="http://schemas.microsoft.com/office/drawing/2014/main" id="{FDB3A500-FB3F-BFBD-9BB1-388234DA8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423" y="3322638"/>
            <a:ext cx="2144713" cy="950913"/>
          </a:xfrm>
          <a:prstGeom prst="rect">
            <a:avLst/>
          </a:prstGeom>
        </p:spPr>
      </p:pic>
      <p:pic>
        <p:nvPicPr>
          <p:cNvPr id="9" name="Picture 8" descr="A black and grey text&#10;&#10;Description automatically generated">
            <a:extLst>
              <a:ext uri="{FF2B5EF4-FFF2-40B4-BE49-F238E27FC236}">
                <a16:creationId xmlns:a16="http://schemas.microsoft.com/office/drawing/2014/main" id="{D35C9913-26F3-868D-15FC-2DE969BDB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7341" y="3430028"/>
            <a:ext cx="5300663" cy="950913"/>
          </a:xfrm>
          <a:prstGeom prst="rect">
            <a:avLst/>
          </a:prstGeom>
        </p:spPr>
      </p:pic>
      <p:pic>
        <p:nvPicPr>
          <p:cNvPr id="10" name="Picture 9" descr="A blue triangle with black x&#10;&#10;Description automatically generated">
            <a:extLst>
              <a:ext uri="{FF2B5EF4-FFF2-40B4-BE49-F238E27FC236}">
                <a16:creationId xmlns:a16="http://schemas.microsoft.com/office/drawing/2014/main" id="{8C054A6E-886E-92F6-F128-5ABC603E42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7106" y="3796087"/>
            <a:ext cx="954088" cy="950913"/>
          </a:xfrm>
          <a:prstGeom prst="rect">
            <a:avLst/>
          </a:prstGeom>
        </p:spPr>
      </p:pic>
      <p:pic>
        <p:nvPicPr>
          <p:cNvPr id="11" name="Picture 10" descr="A blue waves on a black background&#10;&#10;Description automatically generated">
            <a:extLst>
              <a:ext uri="{FF2B5EF4-FFF2-40B4-BE49-F238E27FC236}">
                <a16:creationId xmlns:a16="http://schemas.microsoft.com/office/drawing/2014/main" id="{1BF4B3E1-D68C-91E0-4D0F-6A043FFD1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3553" y="1991473"/>
            <a:ext cx="1571625" cy="950913"/>
          </a:xfrm>
          <a:prstGeom prst="rect">
            <a:avLst/>
          </a:prstGeom>
        </p:spPr>
      </p:pic>
      <p:pic>
        <p:nvPicPr>
          <p:cNvPr id="12" name="Picture 11" descr="A red circle with a triangle and a triangle in it&#10;&#10;Description automatically generated">
            <a:extLst>
              <a:ext uri="{FF2B5EF4-FFF2-40B4-BE49-F238E27FC236}">
                <a16:creationId xmlns:a16="http://schemas.microsoft.com/office/drawing/2014/main" id="{BF9BE7A9-8429-C7D8-6F80-2A834D70AC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9366" y="4907803"/>
            <a:ext cx="954088" cy="950913"/>
          </a:xfrm>
          <a:prstGeom prst="rect">
            <a:avLst/>
          </a:prstGeom>
        </p:spPr>
      </p:pic>
      <p:pic>
        <p:nvPicPr>
          <p:cNvPr id="13" name="Picture 12" descr="A green hexagon with a letter s&#10;&#10;Description automatically generated">
            <a:extLst>
              <a:ext uri="{FF2B5EF4-FFF2-40B4-BE49-F238E27FC236}">
                <a16:creationId xmlns:a16="http://schemas.microsoft.com/office/drawing/2014/main" id="{E4403D69-6244-B7D7-AD05-675F9C6602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5035" y="4651001"/>
            <a:ext cx="820738" cy="950913"/>
          </a:xfrm>
          <a:prstGeom prst="rect">
            <a:avLst/>
          </a:prstGeom>
        </p:spPr>
      </p:pic>
      <p:pic>
        <p:nvPicPr>
          <p:cNvPr id="14" name="Picture 13" descr="A black cat with a tail&#10;&#10;Description automatically generated">
            <a:extLst>
              <a:ext uri="{FF2B5EF4-FFF2-40B4-BE49-F238E27FC236}">
                <a16:creationId xmlns:a16="http://schemas.microsoft.com/office/drawing/2014/main" id="{E807740C-EB0D-7F20-ABD8-616F90136E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2295" y="2076450"/>
            <a:ext cx="976313" cy="9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44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E2C6-0367-64CD-C35D-E2CD468D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Funkcionālās </a:t>
            </a:r>
            <a:r>
              <a:rPr lang="en-US" err="1">
                <a:solidFill>
                  <a:srgbClr val="000000"/>
                </a:solidFill>
                <a:ea typeface="+mj-lt"/>
                <a:cs typeface="+mj-lt"/>
              </a:rPr>
              <a:t>dekompozīcijas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000000"/>
                </a:solidFill>
                <a:ea typeface="+mj-lt"/>
                <a:cs typeface="+mj-lt"/>
              </a:rPr>
              <a:t>diagramma</a:t>
            </a:r>
            <a:endParaRPr lang="en-US" err="1">
              <a:solidFill>
                <a:srgbClr val="000000"/>
              </a:solidFill>
              <a:cs typeface="Calibri Light" panose="020F0302020204030204"/>
            </a:endParaRPr>
          </a:p>
        </p:txBody>
      </p:sp>
      <p:pic>
        <p:nvPicPr>
          <p:cNvPr id="4" name="Content Placeholder 3" descr="A chart with yellow and black text&#10;&#10;Description automatically generated">
            <a:extLst>
              <a:ext uri="{FF2B5EF4-FFF2-40B4-BE49-F238E27FC236}">
                <a16:creationId xmlns:a16="http://schemas.microsoft.com/office/drawing/2014/main" id="{83B190C5-9001-3235-2963-9BDBB629B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287" y="2141538"/>
            <a:ext cx="4860450" cy="3649662"/>
          </a:xfr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66772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B437-F066-162F-653B-20FFFC23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8718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ER </a:t>
            </a:r>
            <a:r>
              <a:rPr lang="en-US" err="1">
                <a:solidFill>
                  <a:srgbClr val="000000"/>
                </a:solidFill>
              </a:rPr>
              <a:t>diagramma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Content Placeholder 3" descr="A diagram of a work flow&#10;&#10;Description automatically generated">
            <a:extLst>
              <a:ext uri="{FF2B5EF4-FFF2-40B4-BE49-F238E27FC236}">
                <a16:creationId xmlns:a16="http://schemas.microsoft.com/office/drawing/2014/main" id="{E83B5067-1ED4-A2E8-486D-61B2E7CF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194" y="2141538"/>
            <a:ext cx="5086636" cy="3649662"/>
          </a:xfr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331885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8CD6-C1D0-E6BC-9F1B-F98BAB9E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Datu </a:t>
            </a:r>
            <a:r>
              <a:rPr lang="en-US" err="1">
                <a:solidFill>
                  <a:srgbClr val="000000"/>
                </a:solidFill>
                <a:ea typeface="+mj-lt"/>
                <a:cs typeface="+mj-lt"/>
              </a:rPr>
              <a:t>plūsmu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rgbClr val="000000"/>
                </a:solidFill>
                <a:ea typeface="+mj-lt"/>
                <a:cs typeface="+mj-lt"/>
              </a:rPr>
              <a:t>diagramma</a:t>
            </a:r>
            <a:endParaRPr lang="en-US" err="1">
              <a:solidFill>
                <a:srgbClr val="000000"/>
              </a:solidFill>
              <a:cs typeface="Calibri Light" panose="020F0302020204030204"/>
            </a:endParaRPr>
          </a:p>
        </p:txBody>
      </p:sp>
      <p:pic>
        <p:nvPicPr>
          <p:cNvPr id="4" name="Content Placeholder 3" descr="A diagram of a work flow&#10;&#10;Description automatically generated">
            <a:extLst>
              <a:ext uri="{FF2B5EF4-FFF2-40B4-BE49-F238E27FC236}">
                <a16:creationId xmlns:a16="http://schemas.microsoft.com/office/drawing/2014/main" id="{4DBB1C81-BE54-9683-8E07-9BB30A97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143" y="2141538"/>
            <a:ext cx="6238738" cy="3649662"/>
          </a:xfr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2147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99C-C8C0-DFDF-6AB9-F8AEB6F1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0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Tabulu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saišu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shēma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 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74282-89DC-19AA-39C7-6FA78E9F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53309A-C6C9-D5DE-C0FE-260FA9FD2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805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3528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57E0C6-2C56-6C56-78F1-99141610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8" y="-2988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Programma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99B8A9-F8AB-2696-60F0-10858BB77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489" y="1140479"/>
            <a:ext cx="8909870" cy="5562132"/>
          </a:xfrm>
        </p:spPr>
      </p:pic>
    </p:spTree>
    <p:extLst>
      <p:ext uri="{BB962C8B-B14F-4D97-AF65-F5344CB8AC3E}">
        <p14:creationId xmlns:p14="http://schemas.microsoft.com/office/powerpoint/2010/main" val="4098177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35A-EC6F-8E26-D998-CFDE81E3E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>
                <a:solidFill>
                  <a:srgbClr val="000000"/>
                </a:solidFill>
              </a:rPr>
              <a:t>Paldies par uzmanību!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B108-7CCE-943C-376D-D85D5DAC5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6750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“Tiešsaistes un klātienes daudzpēlētāju diskusiju rīks izklaidēm un situāciju modelēšanai”</vt:lpstr>
      <vt:lpstr>Uzdevuma nostādne</vt:lpstr>
      <vt:lpstr>Izmantotās tehnoloģijas</vt:lpstr>
      <vt:lpstr>Funkcionālās dekompozīcijas diagramma</vt:lpstr>
      <vt:lpstr>ER diagramma</vt:lpstr>
      <vt:lpstr>Datu plūsmu diagramma</vt:lpstr>
      <vt:lpstr>Tabulu saišu shēma </vt:lpstr>
      <vt:lpstr>Programma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182</cp:revision>
  <dcterms:created xsi:type="dcterms:W3CDTF">2024-06-12T16:30:06Z</dcterms:created>
  <dcterms:modified xsi:type="dcterms:W3CDTF">2024-06-12T17:05:07Z</dcterms:modified>
</cp:coreProperties>
</file>