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5" d="100"/>
          <a:sy n="55" d="100"/>
        </p:scale>
        <p:origin x="96" y="1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01720-7A0E-4335-BA1E-DBCC8B51515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139175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01720-7A0E-4335-BA1E-DBCC8B51515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260662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01720-7A0E-4335-BA1E-DBCC8B51515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195756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01720-7A0E-4335-BA1E-DBCC8B51515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95074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601720-7A0E-4335-BA1E-DBCC8B51515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16943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01720-7A0E-4335-BA1E-DBCC8B515158}"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79100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01720-7A0E-4335-BA1E-DBCC8B515158}"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22315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01720-7A0E-4335-BA1E-DBCC8B515158}"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219209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01720-7A0E-4335-BA1E-DBCC8B515158}"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231915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601720-7A0E-4335-BA1E-DBCC8B515158}"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234999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601720-7A0E-4335-BA1E-DBCC8B515158}"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29655-B863-4A5B-AE6F-D52E0946B2D6}" type="slidenum">
              <a:rPr lang="en-US" smtClean="0"/>
              <a:t>‹#›</a:t>
            </a:fld>
            <a:endParaRPr lang="en-US"/>
          </a:p>
        </p:txBody>
      </p:sp>
    </p:spTree>
    <p:extLst>
      <p:ext uri="{BB962C8B-B14F-4D97-AF65-F5344CB8AC3E}">
        <p14:creationId xmlns:p14="http://schemas.microsoft.com/office/powerpoint/2010/main" val="205100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01720-7A0E-4335-BA1E-DBCC8B515158}" type="datetimeFigureOut">
              <a:rPr lang="en-US" smtClean="0"/>
              <a:t>11/8/2018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29655-B863-4A5B-AE6F-D52E0946B2D6}" type="slidenum">
              <a:rPr lang="en-US" smtClean="0"/>
              <a:t>‹#›</a:t>
            </a:fld>
            <a:endParaRPr lang="en-US"/>
          </a:p>
        </p:txBody>
      </p:sp>
    </p:spTree>
    <p:extLst>
      <p:ext uri="{BB962C8B-B14F-4D97-AF65-F5344CB8AC3E}">
        <p14:creationId xmlns:p14="http://schemas.microsoft.com/office/powerpoint/2010/main" val="373023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Adaptīvas datu apstrādes sistēmas (ADAS)</a:t>
            </a:r>
            <a:endParaRPr lang="en-US" dirty="0"/>
          </a:p>
        </p:txBody>
      </p:sp>
      <p:sp>
        <p:nvSpPr>
          <p:cNvPr id="3" name="Subtitle 2"/>
          <p:cNvSpPr>
            <a:spLocks noGrp="1"/>
          </p:cNvSpPr>
          <p:nvPr>
            <p:ph type="subTitle" idx="1"/>
          </p:nvPr>
        </p:nvSpPr>
        <p:spPr>
          <a:xfrm>
            <a:off x="1523999" y="4499504"/>
            <a:ext cx="10295467" cy="1655762"/>
          </a:xfrm>
        </p:spPr>
        <p:txBody>
          <a:bodyPr>
            <a:normAutofit lnSpcReduction="10000"/>
          </a:bodyPr>
          <a:lstStyle/>
          <a:p>
            <a:pPr algn="r"/>
            <a:r>
              <a:rPr lang="lv-LV" dirty="0" smtClean="0"/>
              <a:t>Darbu veidoja: 4.grupas studenti</a:t>
            </a:r>
            <a:br>
              <a:rPr lang="lv-LV" dirty="0" smtClean="0"/>
            </a:br>
            <a:r>
              <a:rPr lang="lv-LV" dirty="0" smtClean="0"/>
              <a:t/>
            </a:r>
            <a:br>
              <a:rPr lang="lv-LV" dirty="0" smtClean="0"/>
            </a:br>
            <a:r>
              <a:rPr lang="lv-LV" dirty="0" smtClean="0"/>
              <a:t>Artūrs Vītoliņš</a:t>
            </a:r>
            <a:br>
              <a:rPr lang="lv-LV" dirty="0" smtClean="0"/>
            </a:br>
            <a:r>
              <a:rPr lang="lv-LV" dirty="0" smtClean="0"/>
              <a:t>Edgars Sināts</a:t>
            </a:r>
            <a:br>
              <a:rPr lang="lv-LV" dirty="0" smtClean="0"/>
            </a:br>
            <a:r>
              <a:rPr lang="lv-LV" dirty="0" smtClean="0"/>
              <a:t>Māris Ancāns</a:t>
            </a:r>
            <a:endParaRPr lang="en-US" dirty="0"/>
          </a:p>
        </p:txBody>
      </p:sp>
    </p:spTree>
    <p:extLst>
      <p:ext uri="{BB962C8B-B14F-4D97-AF65-F5344CB8AC3E}">
        <p14:creationId xmlns:p14="http://schemas.microsoft.com/office/powerpoint/2010/main" val="19487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Izvēlētā priekšmetiskā apgabala apraksts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lv-LV" dirty="0" smtClean="0"/>
              <a:t>Esošā uzņemuma IS, kas paredzēta iekšējā uzņēmuma lietošanai, kurā galvenokārt ir pieejama informācija par uzņēma darbības virzienu, jaunumiem, darbiniekiem.</a:t>
            </a:r>
          </a:p>
          <a:p>
            <a:pPr marL="0" indent="0">
              <a:buNone/>
            </a:pPr>
            <a:r>
              <a:rPr lang="lv-LV" dirty="0" smtClean="0"/>
              <a:t>Šoreiz izstādāsim sistēmu, kas aizvietos IT administratora pienākumu piešķirt tiesības darbiniekiem, lai redzētu konkrētas sadaļas.</a:t>
            </a:r>
          </a:p>
          <a:p>
            <a:pPr marL="0" indent="0">
              <a:buNone/>
            </a:pPr>
            <a:r>
              <a:rPr lang="lv-LV" dirty="0" smtClean="0"/>
              <a:t>Ja nevar piekļūt kādai sadaļai, ir nepieciešams pieprasīt piekļuves tiesības uz konkrēto sadaļu. Ja sadaļa glabā sensitīvus datus, tad nepieciešama saskaņošana ar darbinieka vadītāju, kas saskaņo faktu, ka šie dati konkrētajam darbiniekam ir nepieciešami.</a:t>
            </a:r>
          </a:p>
          <a:p>
            <a:pPr marL="0" indent="0">
              <a:buNone/>
            </a:pPr>
            <a:r>
              <a:rPr lang="lv-LV" dirty="0" smtClean="0"/>
              <a:t>Ja viens lietotājs atkārtoti pieprasa piekļuves tiesības uz sensitīvu datu saturošām sadaļām, par to brīdināt IS administratorus, un processu apturēt.</a:t>
            </a:r>
            <a:endParaRPr lang="en-US" dirty="0"/>
          </a:p>
        </p:txBody>
      </p:sp>
    </p:spTree>
    <p:extLst>
      <p:ext uri="{BB962C8B-B14F-4D97-AF65-F5344CB8AC3E}">
        <p14:creationId xmlns:p14="http://schemas.microsoft.com/office/powerpoint/2010/main" val="187565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Semantiskais tīkls</a:t>
            </a:r>
            <a:endParaRPr lang="en-US" dirty="0"/>
          </a:p>
        </p:txBody>
      </p:sp>
      <p:pic>
        <p:nvPicPr>
          <p:cNvPr id="4" name="Content Placeholder 3"/>
          <p:cNvPicPr>
            <a:picLocks noGrp="1" noChangeAspect="1"/>
          </p:cNvPicPr>
          <p:nvPr>
            <p:ph idx="1"/>
          </p:nvPr>
        </p:nvPicPr>
        <p:blipFill>
          <a:blip r:embed="rId2"/>
          <a:stretch>
            <a:fillRect/>
          </a:stretch>
        </p:blipFill>
        <p:spPr>
          <a:xfrm>
            <a:off x="3042938" y="1385887"/>
            <a:ext cx="6106124" cy="4946734"/>
          </a:xfrm>
          <a:prstGeom prst="rect">
            <a:avLst/>
          </a:prstGeom>
        </p:spPr>
      </p:pic>
    </p:spTree>
    <p:extLst>
      <p:ext uri="{BB962C8B-B14F-4D97-AF65-F5344CB8AC3E}">
        <p14:creationId xmlns:p14="http://schemas.microsoft.com/office/powerpoint/2010/main" val="31139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Scenārija tīkls</a:t>
            </a:r>
            <a:endParaRPr lang="en-US" dirty="0"/>
          </a:p>
        </p:txBody>
      </p:sp>
      <p:pic>
        <p:nvPicPr>
          <p:cNvPr id="4" name="Content Placeholder 3"/>
          <p:cNvPicPr>
            <a:picLocks noGrp="1" noChangeAspect="1"/>
          </p:cNvPicPr>
          <p:nvPr>
            <p:ph idx="1"/>
          </p:nvPr>
        </p:nvPicPr>
        <p:blipFill>
          <a:blip r:embed="rId2"/>
          <a:stretch>
            <a:fillRect/>
          </a:stretch>
        </p:blipFill>
        <p:spPr>
          <a:xfrm>
            <a:off x="1514475" y="2991644"/>
            <a:ext cx="9163050" cy="2019300"/>
          </a:xfrm>
          <a:prstGeom prst="rect">
            <a:avLst/>
          </a:prstGeom>
        </p:spPr>
      </p:pic>
    </p:spTree>
    <p:extLst>
      <p:ext uri="{BB962C8B-B14F-4D97-AF65-F5344CB8AC3E}">
        <p14:creationId xmlns:p14="http://schemas.microsoft.com/office/powerpoint/2010/main" val="124468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Freimu tīkls</a:t>
            </a:r>
            <a:endParaRPr lang="en-US" dirty="0"/>
          </a:p>
        </p:txBody>
      </p:sp>
      <p:pic>
        <p:nvPicPr>
          <p:cNvPr id="4" name="Content Placeholder 3"/>
          <p:cNvPicPr>
            <a:picLocks noGrp="1" noChangeAspect="1"/>
          </p:cNvPicPr>
          <p:nvPr>
            <p:ph idx="1"/>
          </p:nvPr>
        </p:nvPicPr>
        <p:blipFill>
          <a:blip r:embed="rId2"/>
          <a:stretch>
            <a:fillRect/>
          </a:stretch>
        </p:blipFill>
        <p:spPr>
          <a:xfrm>
            <a:off x="4144663" y="149763"/>
            <a:ext cx="5405737" cy="6027200"/>
          </a:xfrm>
          <a:prstGeom prst="rect">
            <a:avLst/>
          </a:prstGeom>
        </p:spPr>
      </p:pic>
    </p:spTree>
    <p:extLst>
      <p:ext uri="{BB962C8B-B14F-4D97-AF65-F5344CB8AC3E}">
        <p14:creationId xmlns:p14="http://schemas.microsoft.com/office/powerpoint/2010/main" val="261319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6475"/>
          </a:xfrm>
        </p:spPr>
        <p:txBody>
          <a:bodyPr>
            <a:normAutofit/>
          </a:bodyPr>
          <a:lstStyle/>
          <a:p>
            <a:pPr algn="ctr"/>
            <a:r>
              <a:rPr lang="lv-LV" sz="8000" b="1" dirty="0" smtClean="0"/>
              <a:t>PALDIES PAR UZMANĪBU!</a:t>
            </a:r>
            <a:endParaRPr lang="en-US" sz="8000" b="1" dirty="0"/>
          </a:p>
        </p:txBody>
      </p:sp>
    </p:spTree>
    <p:extLst>
      <p:ext uri="{BB962C8B-B14F-4D97-AF65-F5344CB8AC3E}">
        <p14:creationId xmlns:p14="http://schemas.microsoft.com/office/powerpoint/2010/main" val="28226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131</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Adaptīvas datu apstrādes sistēmas (ADAS)</vt:lpstr>
      <vt:lpstr>Izvēlētā priekšmetiskā apgabala apraksts</vt:lpstr>
      <vt:lpstr>Semantiskais tīkls</vt:lpstr>
      <vt:lpstr>Scenārija tīkls</vt:lpstr>
      <vt:lpstr>Freimu tīkls</vt:lpstr>
      <vt:lpstr>PALDIES PAR UZMANĪBU!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Adaptīvas datu apstrādes sistēmas (ADAS)</dc:title>
  <dc:creator>arccuks</dc:creator>
  <cp:lastModifiedBy>arccuks</cp:lastModifiedBy>
  <cp:revision>3</cp:revision>
  <dcterms:created xsi:type="dcterms:W3CDTF">2018-11-08T08:22:30Z</dcterms:created>
  <dcterms:modified xsi:type="dcterms:W3CDTF">2018-11-08T08:41:51Z</dcterms:modified>
</cp:coreProperties>
</file>