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3EE-C24C-4D55-BBF3-F945830FE14C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DAD-C1DD-4E80-84BB-74E0D9E7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8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3EE-C24C-4D55-BBF3-F945830FE14C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DAD-C1DD-4E80-84BB-74E0D9E7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3EE-C24C-4D55-BBF3-F945830FE14C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DAD-C1DD-4E80-84BB-74E0D9E7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0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3EE-C24C-4D55-BBF3-F945830FE14C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DAD-C1DD-4E80-84BB-74E0D9E7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3EE-C24C-4D55-BBF3-F945830FE14C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DAD-C1DD-4E80-84BB-74E0D9E7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3EE-C24C-4D55-BBF3-F945830FE14C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DAD-C1DD-4E80-84BB-74E0D9E7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7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3EE-C24C-4D55-BBF3-F945830FE14C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DAD-C1DD-4E80-84BB-74E0D9E7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3EE-C24C-4D55-BBF3-F945830FE14C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DAD-C1DD-4E80-84BB-74E0D9E7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2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3EE-C24C-4D55-BBF3-F945830FE14C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DAD-C1DD-4E80-84BB-74E0D9E7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8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3EE-C24C-4D55-BBF3-F945830FE14C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DAD-C1DD-4E80-84BB-74E0D9E7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5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D73EE-C24C-4D55-BBF3-F945830FE14C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BBDAD-C1DD-4E80-84BB-74E0D9E7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D73EE-C24C-4D55-BBF3-F945830FE14C}" type="datetimeFigureOut">
              <a:rPr lang="en-US" smtClean="0"/>
              <a:t>02-Dec-17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BDAD-C1DD-4E80-84BB-74E0D9E726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4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Check, please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2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3" y="0"/>
            <a:ext cx="3857625" cy="685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84" y="0"/>
            <a:ext cx="3857625" cy="6858000"/>
          </a:xfrm>
          <a:prstGeom prst="rect">
            <a:avLst/>
          </a:prstGeom>
        </p:spPr>
      </p:pic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549" y="0"/>
            <a:ext cx="3857624" cy="6858000"/>
          </a:xfrm>
        </p:spPr>
      </p:pic>
    </p:spTree>
    <p:extLst>
      <p:ext uri="{BB962C8B-B14F-4D97-AF65-F5344CB8AC3E}">
        <p14:creationId xmlns:p14="http://schemas.microsoft.com/office/powerpoint/2010/main" val="350754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142" y="365124"/>
            <a:ext cx="3781715" cy="58719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" y="365125"/>
            <a:ext cx="3781715" cy="5871949"/>
          </a:xfrm>
          <a:prstGeom prst="rect">
            <a:avLst/>
          </a:prstGeom>
        </p:spPr>
      </p:pic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132" y="375361"/>
            <a:ext cx="3781715" cy="5871949"/>
          </a:xfrm>
        </p:spPr>
      </p:pic>
    </p:spTree>
    <p:extLst>
      <p:ext uri="{BB962C8B-B14F-4D97-AF65-F5344CB8AC3E}">
        <p14:creationId xmlns:p14="http://schemas.microsoft.com/office/powerpoint/2010/main" val="1548913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Check, please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Check, please</dc:title>
  <dc:creator>Edgar Falcón</dc:creator>
  <cp:lastModifiedBy>Edgar Falcón</cp:lastModifiedBy>
  <cp:revision>1</cp:revision>
  <dcterms:created xsi:type="dcterms:W3CDTF">2017-12-03T00:21:52Z</dcterms:created>
  <dcterms:modified xsi:type="dcterms:W3CDTF">2017-12-03T00:25:08Z</dcterms:modified>
</cp:coreProperties>
</file>