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02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82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41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72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86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728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725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657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1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46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916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655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783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10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245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56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1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69091F-A258-958A-3B59-C75B11C18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59" y="1474535"/>
            <a:ext cx="4568082" cy="39089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E1F9A8-AE14-6303-A95D-CCF60CD2DE53}"/>
              </a:ext>
            </a:extLst>
          </p:cNvPr>
          <p:cNvSpPr txBox="1">
            <a:spLocks/>
          </p:cNvSpPr>
          <p:nvPr/>
        </p:nvSpPr>
        <p:spPr>
          <a:xfrm>
            <a:off x="831799" y="5666043"/>
            <a:ext cx="6483401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b="1" dirty="0"/>
              <a:t>Ferdinand </a:t>
            </a:r>
            <a:r>
              <a:rPr lang="en-GB" sz="3600" b="1" dirty="0" err="1"/>
              <a:t>Leube</a:t>
            </a:r>
            <a:r>
              <a:rPr lang="en-GB" sz="3600" b="1" dirty="0"/>
              <a:t> </a:t>
            </a:r>
            <a:r>
              <a:rPr lang="en-PT" sz="3600" dirty="0"/>
              <a:t>– </a:t>
            </a:r>
            <a:r>
              <a:rPr lang="en-PT" sz="3600" b="1" dirty="0"/>
              <a:t>Edgar Tomé</a:t>
            </a:r>
          </a:p>
        </p:txBody>
      </p:sp>
    </p:spTree>
    <p:extLst>
      <p:ext uri="{BB962C8B-B14F-4D97-AF65-F5344CB8AC3E}">
        <p14:creationId xmlns:p14="http://schemas.microsoft.com/office/powerpoint/2010/main" val="26118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T" sz="3600" dirty="0"/>
              <a:t>Descripton of the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1371599" y="2571749"/>
            <a:ext cx="7972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Hangman is a guessing game for two players. One player thinks of a word and the other tries to guess it by suggesting letters within a certain number of guesses.</a:t>
            </a:r>
          </a:p>
        </p:txBody>
      </p:sp>
    </p:spTree>
    <p:extLst>
      <p:ext uri="{BB962C8B-B14F-4D97-AF65-F5344CB8AC3E}">
        <p14:creationId xmlns:p14="http://schemas.microsoft.com/office/powerpoint/2010/main" val="377857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1663599" y="2622805"/>
            <a:ext cx="7972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Setup repository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Plan the project – Jira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Flowchart of the alghoritm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 alghoritm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alghoritm to work acording to the game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Incorporate visulizations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PT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186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F698C-E91F-D1F1-3731-AA060A9C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99" y="1966950"/>
            <a:ext cx="5893024" cy="46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5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EC756-4660-517B-53C3-A19333D0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98" y="1191957"/>
            <a:ext cx="5568183" cy="54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1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Highlights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678656" y="2183934"/>
            <a:ext cx="9301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Place the input of player 2 in the same order of input player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Consider the input of player 2 the number of times is repetead on the input of player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T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261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D14E0-B7A5-B3BD-FB79-3FF02E01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99" y="1367449"/>
            <a:ext cx="6191402" cy="46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1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517973" y="2379315"/>
            <a:ext cx="2128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41159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082205" y="2136338"/>
            <a:ext cx="300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</a:t>
            </a:r>
          </a:p>
          <a:p>
            <a:pPr algn="ctr"/>
            <a:endParaRPr lang="en-PT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81702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{85F3928A-1414-ED49-8D1D-32541A4749F9}tf10001069</Template>
  <TotalTime>78</TotalTime>
  <Words>163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condominios@futurebuildingco.pt</dc:creator>
  <cp:lastModifiedBy>condominios@futurebuildingco.pt</cp:lastModifiedBy>
  <cp:revision>7</cp:revision>
  <dcterms:created xsi:type="dcterms:W3CDTF">2022-05-14T12:22:48Z</dcterms:created>
  <dcterms:modified xsi:type="dcterms:W3CDTF">2022-05-14T13:47:31Z</dcterms:modified>
</cp:coreProperties>
</file>