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68" r:id="rId3"/>
    <p:sldId id="269" r:id="rId4"/>
    <p:sldId id="266" r:id="rId5"/>
    <p:sldId id="267" r:id="rId6"/>
    <p:sldId id="270" r:id="rId7"/>
    <p:sldId id="27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812"/>
  </p:normalViewPr>
  <p:slideViewPr>
    <p:cSldViewPr snapToGrid="0" snapToObjects="1">
      <p:cViewPr varScale="1">
        <p:scale>
          <a:sx n="151" d="100"/>
          <a:sy n="151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Indicator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6.4749735192006122E-2"/>
          <c:y val="0.21040619951319831"/>
          <c:w val="0.90914782928446625"/>
          <c:h val="0.699916992318878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Country_id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DEU</c:v>
                </c:pt>
                <c:pt idx="1">
                  <c:v>ESP</c:v>
                </c:pt>
                <c:pt idx="2">
                  <c:v>FRA</c:v>
                </c:pt>
                <c:pt idx="3">
                  <c:v>HRV</c:v>
                </c:pt>
                <c:pt idx="4">
                  <c:v>ISR</c:v>
                </c:pt>
                <c:pt idx="5">
                  <c:v>ITA</c:v>
                </c:pt>
                <c:pt idx="6">
                  <c:v>JPN</c:v>
                </c:pt>
                <c:pt idx="7">
                  <c:v>PRT</c:v>
                </c:pt>
                <c:pt idx="8">
                  <c:v>SWE</c:v>
                </c:pt>
                <c:pt idx="9">
                  <c:v>USA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2.3909637874739298</c:v>
                </c:pt>
                <c:pt idx="1">
                  <c:v>0.55345663306559401</c:v>
                </c:pt>
                <c:pt idx="2">
                  <c:v>1.27617935811198</c:v>
                </c:pt>
                <c:pt idx="3">
                  <c:v>0.246378966375639</c:v>
                </c:pt>
                <c:pt idx="4">
                  <c:v>3.1682612005749702</c:v>
                </c:pt>
                <c:pt idx="5">
                  <c:v>0.69700345488787796</c:v>
                </c:pt>
                <c:pt idx="6">
                  <c:v>3.0188650943849198</c:v>
                </c:pt>
                <c:pt idx="7">
                  <c:v>1.3987493052264299</c:v>
                </c:pt>
                <c:pt idx="8">
                  <c:v>2.3272575047134398</c:v>
                </c:pt>
                <c:pt idx="9">
                  <c:v>3.6183629370173702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90-FA4A-9B07-7C5C5E367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245904"/>
        <c:axId val="606247792"/>
      </c:barChart>
      <c:catAx>
        <c:axId val="6062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06247792"/>
        <c:crosses val="autoZero"/>
        <c:auto val="1"/>
        <c:lblAlgn val="ctr"/>
        <c:lblOffset val="100"/>
        <c:noMultiLvlLbl val="0"/>
      </c:catAx>
      <c:valAx>
        <c:axId val="60624779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0624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29953-D9AE-8249-9DDE-69509F1EC9BA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149F3-C739-B143-A125-C53758079ED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2687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35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82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149F3-C739-B143-A125-C53758079EDA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512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05/06/2022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1" y="5666043"/>
            <a:ext cx="8619066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Natanael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Pitoun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- Ferdinand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</a:rPr>
              <a:t>Leube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PT" sz="28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PT" sz="2800" b="1" dirty="0">
                <a:solidFill>
                  <a:schemeClr val="accent1">
                    <a:lumMod val="50000"/>
                  </a:schemeClr>
                </a:solidFill>
              </a:rPr>
              <a:t>Edgar Tomé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61E8-6BEA-9ED5-3B71-6AB0C742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1644650"/>
            <a:ext cx="5956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Planning - Jira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FDA3E-5EB2-6266-9D1B-3164F7AB8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88"/>
          <a:stretch/>
        </p:blipFill>
        <p:spPr>
          <a:xfrm>
            <a:off x="1663599" y="2416645"/>
            <a:ext cx="2453268" cy="2832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D1D01-C440-DBEC-7CA1-8A5BE0FCF40C}"/>
              </a:ext>
            </a:extLst>
          </p:cNvPr>
          <p:cNvSpPr txBox="1"/>
          <p:nvPr/>
        </p:nvSpPr>
        <p:spPr>
          <a:xfrm>
            <a:off x="2390484" y="1837071"/>
            <a:ext cx="138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0BF8F-5133-FE9A-F5F6-5958BA384EEA}"/>
              </a:ext>
            </a:extLst>
          </p:cNvPr>
          <p:cNvSpPr txBox="1"/>
          <p:nvPr/>
        </p:nvSpPr>
        <p:spPr>
          <a:xfrm>
            <a:off x="6776351" y="1692971"/>
            <a:ext cx="138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169C68-806E-AB46-44C0-565B7D677A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51"/>
          <a:stretch/>
        </p:blipFill>
        <p:spPr>
          <a:xfrm>
            <a:off x="5597398" y="2201546"/>
            <a:ext cx="3773866" cy="36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827D-72FF-4637-AE89-7363F42A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008442"/>
            <a:ext cx="6172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Descripton of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created a composite indicator from R&amp;D and economic statistics.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data was scraped from the World Bank database via an API wrapper.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Our composite indicator was made using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Research and development expenditure (% of GDP)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High-technology exports (% of manufactured 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Scientific and technical journal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Patent applications,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Patent applications, non-residents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10 countries selected are European with the addition of the US, Japan, and Israel as outliers for comparison.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We attempted to screen for a contrast between Southern &amp; Northern Europe.</a:t>
            </a:r>
          </a:p>
        </p:txBody>
      </p:sp>
    </p:spTree>
    <p:extLst>
      <p:ext uri="{BB962C8B-B14F-4D97-AF65-F5344CB8AC3E}">
        <p14:creationId xmlns:p14="http://schemas.microsoft.com/office/powerpoint/2010/main" val="1524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SQL – Script -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988963" y="2183934"/>
            <a:ext cx="851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Creation of database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Creation of tables of database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Import of data obtain via an API wrapper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Combined data of Patent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Normalize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Application Indicator Formula for technology in the year 2014, for the countries in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9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EC082-F482-91B6-E757-D849C0225358}"/>
              </a:ext>
            </a:extLst>
          </p:cNvPr>
          <p:cNvSpPr txBox="1"/>
          <p:nvPr/>
        </p:nvSpPr>
        <p:spPr>
          <a:xfrm>
            <a:off x="541867" y="1961962"/>
            <a:ext cx="927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Indicator formula = 0.5 X Pattern + 2 X R&amp;D + Technical Journal + High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F7597"/>
                </a:solidFill>
                <a:ea typeface="Trebuchet MS"/>
                <a:cs typeface="Trebuchet MS"/>
                <a:sym typeface="Trebuchet MS"/>
              </a:rPr>
              <a:t>The composite indicator was based on a arbitrary hunch downgrading the important of patents and giving more weight to investment. We observe a clear North/South distinction, though Portugal holds its place as an innovator in front of France.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05014D-12BA-49E6-6658-C715825F7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707209"/>
              </p:ext>
            </p:extLst>
          </p:nvPr>
        </p:nvGraphicFramePr>
        <p:xfrm>
          <a:off x="1480608" y="3078422"/>
          <a:ext cx="5351991" cy="249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F5443D-7076-830F-E40A-E9B59AF986ED}"/>
              </a:ext>
            </a:extLst>
          </p:cNvPr>
          <p:cNvSpPr txBox="1"/>
          <p:nvPr/>
        </p:nvSpPr>
        <p:spPr>
          <a:xfrm>
            <a:off x="457200" y="5655268"/>
            <a:ext cx="927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From the 10 countries, the top 3 are USA, ISR and JPN for the year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worse counties are HRV, ESP and ITA</a:t>
            </a:r>
          </a:p>
        </p:txBody>
      </p:sp>
    </p:spTree>
    <p:extLst>
      <p:ext uri="{BB962C8B-B14F-4D97-AF65-F5344CB8AC3E}">
        <p14:creationId xmlns:p14="http://schemas.microsoft.com/office/powerpoint/2010/main" val="242676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Autofit/>
          </a:bodyPr>
          <a:lstStyle/>
          <a:p>
            <a:pPr algn="just"/>
            <a:r>
              <a:rPr lang="en-PT" sz="3200" dirty="0">
                <a:solidFill>
                  <a:schemeClr val="accent1">
                    <a:lumMod val="50000"/>
                  </a:schemeClr>
                </a:solidFill>
              </a:rPr>
              <a:t>Project 2 -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Creating Database in MYSQL</a:t>
            </a:r>
            <a:endParaRPr lang="en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15AF38-D0D0-8EFE-95B4-3F7B5E18BE9F}"/>
              </a:ext>
            </a:extLst>
          </p:cNvPr>
          <p:cNvSpPr txBox="1">
            <a:spLocks/>
          </p:cNvSpPr>
          <p:nvPr/>
        </p:nvSpPr>
        <p:spPr>
          <a:xfrm>
            <a:off x="831798" y="1367449"/>
            <a:ext cx="5492801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PT" sz="36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476D8-7913-091B-0C2E-176AF051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8" y="1924050"/>
            <a:ext cx="9004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184</TotalTime>
  <Words>326</Words>
  <Application>Microsoft Macintosh PowerPoint</Application>
  <PresentationFormat>Widescreen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2 - Creating Database in MYSQL</vt:lpstr>
      <vt:lpstr>Project 1 - Game Hang Man</vt:lpstr>
      <vt:lpstr>Project 1 - Game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condominios@futurebuildingco.pt</cp:lastModifiedBy>
  <cp:revision>14</cp:revision>
  <dcterms:created xsi:type="dcterms:W3CDTF">2022-05-14T12:22:48Z</dcterms:created>
  <dcterms:modified xsi:type="dcterms:W3CDTF">2022-06-05T09:55:50Z</dcterms:modified>
</cp:coreProperties>
</file>