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AEF99-91DA-46C7-84DB-789E7ACCD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E81514-314D-4138-AEA4-9A574676E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A68F88-3951-4710-BB21-A8D3B4FE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ECD3-DB81-47A7-B1E3-95ABF7740253}" type="datetimeFigureOut">
              <a:rPr lang="es-MX" smtClean="0"/>
              <a:t>12/03/2020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BA91EC-74F6-4CD9-BA8C-2E6237E1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8D11DF-E61F-42AE-84FD-EE07A562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C1EB-8533-416E-8B9F-2A8D2476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038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0D6BC-4116-433B-B7A7-062E34AC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2FA16A-4BA7-4F32-BB42-00745EBB0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85DA32-EADB-47A2-B6DB-150AE690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ECD3-DB81-47A7-B1E3-95ABF7740253}" type="datetimeFigureOut">
              <a:rPr lang="es-MX" smtClean="0"/>
              <a:t>12/03/2020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91DC5B-ADF1-4F7D-90D7-6ED12F33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C926BF-A984-441B-B7BC-FB99CD98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C1EB-8533-416E-8B9F-2A8D2476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354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93D0E9-8E39-4F5E-AB3F-D38B6DE73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877406-7F08-4CE3-8891-83022F714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71DD2D-8C90-4B08-8420-DF1F9174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ECD3-DB81-47A7-B1E3-95ABF7740253}" type="datetimeFigureOut">
              <a:rPr lang="es-MX" smtClean="0"/>
              <a:t>12/03/2020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43BB6C-5CE9-4DFA-9B43-3B61D61B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A6384C-D9B1-4EA3-8901-83E4B197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C1EB-8533-416E-8B9F-2A8D2476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61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6C47C-1144-4B80-A132-566B1D2A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D4F4F0-56EA-48B1-B0EA-D067159FC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BCE94F-6F3A-4F8E-B34E-793CF32F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ECD3-DB81-47A7-B1E3-95ABF7740253}" type="datetimeFigureOut">
              <a:rPr lang="es-MX" smtClean="0"/>
              <a:t>12/03/2020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73433A-0566-413E-B198-800752AA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5778B3-23AC-44F0-B715-D01CCA5B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C1EB-8533-416E-8B9F-2A8D2476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880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B27BF-F0F3-4278-A9C9-FF767508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90C065-8B7E-4B3B-AA9C-C018EC944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E2C9B5-0C59-46C9-9A6E-1BCF0F49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ECD3-DB81-47A7-B1E3-95ABF7740253}" type="datetimeFigureOut">
              <a:rPr lang="es-MX" smtClean="0"/>
              <a:t>12/03/2020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3CF9F1-98B1-482B-9A07-8A72958B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B27939-845E-481F-84F8-55E62035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C1EB-8533-416E-8B9F-2A8D2476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419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3DB3D-FD18-4A0B-B6FA-BD144F78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BCF46B-8E5C-4752-AAF2-15E4877D5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FB70DF-708D-4446-90A6-9AEB1949D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7C75FB-D389-4C88-BDCC-03E77526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ECD3-DB81-47A7-B1E3-95ABF7740253}" type="datetimeFigureOut">
              <a:rPr lang="es-MX" smtClean="0"/>
              <a:t>12/03/2020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A10C28-AFC2-4BB3-BCA2-5D6923CD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F4CC51-51C0-412E-BF53-6BCD563A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C1EB-8533-416E-8B9F-2A8D2476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838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4AC83-6798-424E-97FB-CF263153F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92DC3F-755D-4372-BE10-CC5D6CE1A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90C5C3-A1AE-4484-BC3C-3C6630CD8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C95787-38C6-4F72-B94B-7B14F4C33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2BB17A-F0C2-491C-B12A-0309DFFA4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C4EE53C-F29A-4CFB-9A75-4EED082E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ECD3-DB81-47A7-B1E3-95ABF7740253}" type="datetimeFigureOut">
              <a:rPr lang="es-MX" smtClean="0"/>
              <a:t>12/03/2020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432BA4A-2F1D-4C18-8327-53E8C8E3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B3AB161-1441-47AF-B13D-669BC04E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C1EB-8533-416E-8B9F-2A8D2476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102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07B82-1775-4F11-A35F-C9600220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67987A-308A-46E0-A7D7-CE42AFDD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ECD3-DB81-47A7-B1E3-95ABF7740253}" type="datetimeFigureOut">
              <a:rPr lang="es-MX" smtClean="0"/>
              <a:t>12/03/2020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059FAA-873B-46E2-A817-AD8F480D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678D18-4DCD-4FF7-A460-B420EC84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C1EB-8533-416E-8B9F-2A8D2476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68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FBA9BF-206D-4F9F-94C7-6170671C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ECD3-DB81-47A7-B1E3-95ABF7740253}" type="datetimeFigureOut">
              <a:rPr lang="es-MX" smtClean="0"/>
              <a:t>12/03/2020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5DE7474-9312-4BF9-948D-73491A0F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544B34-2818-48E5-8C84-9B88125A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C1EB-8533-416E-8B9F-2A8D2476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86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DCC39-DF39-4006-924D-AA184BDB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EBEC3F-83ED-4BB3-B433-6832FFE8B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9F763B-3114-48CF-9160-F5BD39099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73DE31-6230-4681-AF02-8494EFE0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ECD3-DB81-47A7-B1E3-95ABF7740253}" type="datetimeFigureOut">
              <a:rPr lang="es-MX" smtClean="0"/>
              <a:t>12/03/2020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6E4D82-5A3C-4DB2-A44F-817B3EAA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7C55B7-DDCD-4EDC-8DA0-7C6C2BB1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C1EB-8533-416E-8B9F-2A8D2476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055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82172-5018-4E66-AC75-A43D4E679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FF091E-849A-4A7B-9827-82BA571EF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5E9FB0-E398-4164-8F6F-0A0F5D0D0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CCC676-2DA9-4794-AE64-011E88C1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ECD3-DB81-47A7-B1E3-95ABF7740253}" type="datetimeFigureOut">
              <a:rPr lang="es-MX" smtClean="0"/>
              <a:t>12/03/2020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8EE57B-47FB-4694-A71A-BF81DB63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BFA15C-4A2C-43A3-A86B-AFE07F91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C1EB-8533-416E-8B9F-2A8D2476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833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3ECAAD7-A76B-4BD4-BC00-55C557D9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4A7C21-3284-4483-B3E4-90FC85F19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80A51D-F6C9-431D-8C55-C01DBFEDF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ECD3-DB81-47A7-B1E3-95ABF7740253}" type="datetimeFigureOut">
              <a:rPr lang="es-MX" smtClean="0"/>
              <a:t>12/03/2020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EA2F2B-AE6F-470F-970C-A570822B0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80B0E-D586-484B-A843-132F5D922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CC1EB-8533-416E-8B9F-2A8D2476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277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2530E21-0D08-4300-8D98-AEC326D25F25}"/>
              </a:ext>
            </a:extLst>
          </p:cNvPr>
          <p:cNvSpPr/>
          <p:nvPr/>
        </p:nvSpPr>
        <p:spPr>
          <a:xfrm>
            <a:off x="994300" y="577049"/>
            <a:ext cx="701336" cy="4172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10" name="Conector: curvado 9">
            <a:extLst>
              <a:ext uri="{FF2B5EF4-FFF2-40B4-BE49-F238E27FC236}">
                <a16:creationId xmlns:a16="http://schemas.microsoft.com/office/drawing/2014/main" id="{8D15694B-681A-4798-B70A-AC5A07E792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5371" y="732408"/>
            <a:ext cx="292962" cy="124285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768959B5-623F-404D-B1EF-F9ACF7CAB4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03665" y="732408"/>
            <a:ext cx="292962" cy="124285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7740FF02-0084-448A-BCF3-0C4FDA8598F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20798" y="732409"/>
            <a:ext cx="292962" cy="124285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5748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Buenrostro</dc:creator>
  <cp:lastModifiedBy>Edgar Buenrostro</cp:lastModifiedBy>
  <cp:revision>1</cp:revision>
  <dcterms:created xsi:type="dcterms:W3CDTF">2020-03-12T17:27:34Z</dcterms:created>
  <dcterms:modified xsi:type="dcterms:W3CDTF">2020-03-12T17:30:21Z</dcterms:modified>
</cp:coreProperties>
</file>