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1695-AEBA-4FE7-8B1B-BDFBB3BCC7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9473-8E8D-4B38-9494-D4597149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312" y="805114"/>
            <a:ext cx="2133600" cy="575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5142" y="831695"/>
            <a:ext cx="6105292" cy="4497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Frame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65141" y="5486399"/>
            <a:ext cx="6101575" cy="107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5726" y="901390"/>
            <a:ext cx="5978027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 Ribbon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7726" y="341050"/>
            <a:ext cx="8359697" cy="3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Ribbon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45726" y="1371600"/>
            <a:ext cx="5978027" cy="38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" y="0"/>
            <a:ext cx="913842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Containers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Container {Edit, Copy, 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-||o&lt;-</a:t>
            </a:r>
            <a:r>
              <a:rPr lang="en-US" sz="1000" dirty="0"/>
              <a:t>) &lt;</a:t>
            </a:r>
            <a:r>
              <a:rPr lang="en-US" sz="1000" dirty="0" smtClean="0"/>
              <a:t>Any Object Type Other Than Container&gt;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Container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-||-</a:t>
            </a:r>
            <a:r>
              <a:rPr lang="en-US" sz="1000" dirty="0" smtClean="0"/>
              <a:t>) Container </a:t>
            </a:r>
            <a:r>
              <a:rPr lang="en-US" sz="1000" dirty="0"/>
              <a:t>Attributes  </a:t>
            </a:r>
            <a:r>
              <a:rPr lang="en-US" sz="1000" dirty="0" smtClean="0"/>
              <a:t>{Name, Perms, Allow, Deny}</a:t>
            </a:r>
          </a:p>
          <a:p>
            <a:endParaRPr lang="en-US" sz="1000" dirty="0" smtClean="0"/>
          </a:p>
          <a:p>
            <a:r>
              <a:rPr lang="en-US" sz="1000" dirty="0"/>
              <a:t>	</a:t>
            </a:r>
            <a:r>
              <a:rPr lang="en-US" sz="1000" dirty="0" smtClean="0"/>
              <a:t>Tasks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Task {Edit Attributes, Edit Body, Delete, Shallow Copy, Deep Copy, Run}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-||o-</a:t>
            </a:r>
            <a:r>
              <a:rPr lang="en-US" sz="1000" dirty="0" smtClean="0"/>
              <a:t>) Credential Link</a:t>
            </a:r>
            <a:endParaRPr lang="en-US" sz="1000" dirty="0"/>
          </a:p>
          <a:p>
            <a:r>
              <a:rPr lang="en-US" sz="1000" dirty="0"/>
              <a:t>			</a:t>
            </a:r>
            <a:r>
              <a:rPr lang="en-US" sz="1000" dirty="0" smtClean="0"/>
              <a:t>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Host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RFC Link</a:t>
            </a:r>
            <a:br>
              <a:rPr lang="en-US" sz="1000" dirty="0" smtClean="0"/>
            </a:br>
            <a:r>
              <a:rPr lang="en-US" sz="1000" dirty="0" smtClean="0"/>
              <a:t>			(</a:t>
            </a:r>
            <a:r>
              <a:rPr lang="en-US" sz="1000" b="1" dirty="0" smtClean="0"/>
              <a:t>-||-</a:t>
            </a:r>
            <a:r>
              <a:rPr lang="en-US" sz="1000" dirty="0" smtClean="0"/>
              <a:t>) Task Attributes  {Title, 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-||-</a:t>
            </a:r>
            <a:r>
              <a:rPr lang="en-US" sz="1000" dirty="0" smtClean="0"/>
              <a:t>) Task Body </a:t>
            </a:r>
          </a:p>
          <a:p>
            <a:r>
              <a:rPr lang="en-US" sz="1000" dirty="0" smtClean="0"/>
              <a:t>	Procedures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Procedure {Edit, Copy, Delete, Run, Run {}}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Task Link</a:t>
            </a:r>
          </a:p>
          <a:p>
            <a:r>
              <a:rPr lang="en-US" sz="1000" dirty="0"/>
              <a:t>			</a:t>
            </a:r>
            <a:r>
              <a:rPr lang="en-US" sz="1000" dirty="0" smtClean="0"/>
              <a:t>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Procedure Link</a:t>
            </a:r>
          </a:p>
          <a:p>
            <a:r>
              <a:rPr lang="en-US" sz="1000" dirty="0"/>
              <a:t>			</a:t>
            </a:r>
            <a:r>
              <a:rPr lang="en-US" sz="1000" dirty="0" smtClean="0"/>
              <a:t>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RFC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o-</a:t>
            </a:r>
            <a:r>
              <a:rPr lang="en-US" sz="1000" dirty="0"/>
              <a:t>) </a:t>
            </a:r>
            <a:r>
              <a:rPr lang="en-US" sz="1000" dirty="0" smtClean="0"/>
              <a:t>Credential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Host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Procedure </a:t>
            </a:r>
            <a:r>
              <a:rPr lang="en-US" sz="1000" dirty="0"/>
              <a:t>Attributes  </a:t>
            </a:r>
            <a:r>
              <a:rPr lang="en-US" sz="1000" dirty="0" smtClean="0"/>
              <a:t>{Name, Title, Description, Continue, 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Controllers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Controller </a:t>
            </a:r>
            <a:r>
              <a:rPr lang="en-US" sz="1000" dirty="0"/>
              <a:t>{</a:t>
            </a:r>
            <a:r>
              <a:rPr lang="en-US" sz="1000" dirty="0" smtClean="0"/>
              <a:t>Edit, </a:t>
            </a:r>
            <a:r>
              <a:rPr lang="en-US" sz="1000" dirty="0"/>
              <a:t>Copy, Delete, </a:t>
            </a:r>
            <a:r>
              <a:rPr lang="en-US" sz="1000" dirty="0" smtClean="0"/>
              <a:t>Run}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Task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Procedure Link</a:t>
            </a:r>
          </a:p>
          <a:p>
            <a:r>
              <a:rPr lang="en-US" sz="1000" dirty="0"/>
              <a:t>			</a:t>
            </a:r>
            <a:r>
              <a:rPr lang="en-US" sz="1000" dirty="0" smtClean="0"/>
              <a:t>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Host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RFC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o-</a:t>
            </a:r>
            <a:r>
              <a:rPr lang="en-US" sz="1000" dirty="0"/>
              <a:t>) </a:t>
            </a:r>
            <a:r>
              <a:rPr lang="en-US" sz="1000" dirty="0" smtClean="0"/>
              <a:t>Credential Link</a:t>
            </a:r>
          </a:p>
          <a:p>
            <a:r>
              <a:rPr lang="en-US" sz="1000" dirty="0" smtClean="0"/>
              <a:t>			(</a:t>
            </a:r>
            <a:r>
              <a:rPr lang="en-US" sz="1000" b="1" dirty="0" smtClean="0"/>
              <a:t>-||-</a:t>
            </a:r>
            <a:r>
              <a:rPr lang="en-US" sz="1000" dirty="0" smtClean="0"/>
              <a:t>) Controller </a:t>
            </a:r>
            <a:r>
              <a:rPr lang="en-US" sz="1000" dirty="0"/>
              <a:t>Attributes  {</a:t>
            </a:r>
            <a:r>
              <a:rPr lang="en-US" sz="1000" dirty="0" smtClean="0"/>
              <a:t>Name, </a:t>
            </a:r>
            <a:r>
              <a:rPr lang="en-US" sz="1000" dirty="0"/>
              <a:t>Perms</a:t>
            </a:r>
            <a:r>
              <a:rPr lang="en-US" sz="1000" dirty="0" smtClean="0"/>
              <a:t>}</a:t>
            </a:r>
          </a:p>
          <a:p>
            <a:r>
              <a:rPr lang="en-US" sz="1000" dirty="0" smtClean="0"/>
              <a:t>	Hosts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Host {Edit, Copy, Delete, Console}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Agent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Host </a:t>
            </a:r>
            <a:r>
              <a:rPr lang="en-US" sz="1000" dirty="0"/>
              <a:t>Attributes  {Name, </a:t>
            </a:r>
            <a:r>
              <a:rPr lang="en-US" sz="1000" dirty="0" smtClean="0"/>
              <a:t>Perms, Host, Protocol}</a:t>
            </a:r>
          </a:p>
          <a:p>
            <a:r>
              <a:rPr lang="en-US" sz="1000" dirty="0" smtClean="0"/>
              <a:t>			(</a:t>
            </a:r>
            <a:r>
              <a:rPr lang="en-US" sz="1000" b="1" dirty="0" smtClean="0"/>
              <a:t>-||</a:t>
            </a:r>
            <a:r>
              <a:rPr lang="en-US" sz="1000" b="1" dirty="0"/>
              <a:t>o-</a:t>
            </a:r>
            <a:r>
              <a:rPr lang="en-US" sz="1000" dirty="0"/>
              <a:t>) Credential </a:t>
            </a:r>
            <a:r>
              <a:rPr lang="en-US" sz="1000" dirty="0" smtClean="0"/>
              <a:t>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RFCs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RFC {Edit, Copy, 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RFC </a:t>
            </a:r>
            <a:r>
              <a:rPr lang="en-US" sz="1000" dirty="0"/>
              <a:t>Attributes  </a:t>
            </a:r>
            <a:r>
              <a:rPr lang="en-US" sz="1000" dirty="0" smtClean="0"/>
              <a:t>{Title, Description, POC Name, POC Email, POC Phone, RFC Number}</a:t>
            </a:r>
            <a:r>
              <a:rPr lang="en-US" sz="1000" dirty="0"/>
              <a:t>	</a:t>
            </a:r>
            <a:r>
              <a:rPr lang="en-US" sz="1000" dirty="0" smtClean="0"/>
              <a:t>		Users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User {Edit, Copy, 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User </a:t>
            </a:r>
            <a:r>
              <a:rPr lang="en-US" sz="1000" dirty="0"/>
              <a:t>Attributes  </a:t>
            </a:r>
            <a:r>
              <a:rPr lang="en-US" sz="1000" dirty="0" smtClean="0"/>
              <a:t>{Name, Email, Phone, Perms, Password}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Group </a:t>
            </a:r>
            <a:r>
              <a:rPr lang="en-US" sz="1000" dirty="0" smtClean="0"/>
              <a:t>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o-</a:t>
            </a:r>
            <a:r>
              <a:rPr lang="en-US" sz="1000" dirty="0"/>
              <a:t>) </a:t>
            </a:r>
            <a:r>
              <a:rPr lang="en-US" sz="1000" dirty="0" smtClean="0"/>
              <a:t>Credential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Object Prototypes: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Task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Task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Controller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Controller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RFC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RFC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Host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Host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Credential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Credential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User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User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Group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Group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Agent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Agent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0442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6" y="0"/>
            <a:ext cx="913842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Inventory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Groups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Group </a:t>
            </a:r>
            <a:r>
              <a:rPr lang="en-US" sz="1000" dirty="0"/>
              <a:t>{</a:t>
            </a:r>
            <a:r>
              <a:rPr lang="en-US" sz="1000" dirty="0" smtClean="0"/>
              <a:t>Edit, </a:t>
            </a:r>
            <a:r>
              <a:rPr lang="en-US" sz="1000" dirty="0"/>
              <a:t>Copy, </a:t>
            </a:r>
            <a:r>
              <a:rPr lang="en-US" sz="1000" dirty="0" smtClean="0"/>
              <a:t>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User Link</a:t>
            </a:r>
          </a:p>
          <a:p>
            <a:r>
              <a:rPr lang="en-US" sz="1000" dirty="0" smtClean="0"/>
              <a:t>	</a:t>
            </a:r>
            <a:r>
              <a:rPr lang="en-US" sz="1000" dirty="0"/>
              <a:t>	</a:t>
            </a:r>
            <a:r>
              <a:rPr lang="en-US" sz="1000" dirty="0" smtClean="0"/>
              <a:t>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Group Link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o-</a:t>
            </a:r>
            <a:r>
              <a:rPr lang="en-US" sz="1000" dirty="0"/>
              <a:t>) </a:t>
            </a:r>
            <a:r>
              <a:rPr lang="en-US" sz="1000" dirty="0" smtClean="0"/>
              <a:t>Credential Link</a:t>
            </a:r>
          </a:p>
          <a:p>
            <a:r>
              <a:rPr lang="en-US" sz="1000" dirty="0" smtClean="0"/>
              <a:t>			(</a:t>
            </a:r>
            <a:r>
              <a:rPr lang="en-US" sz="1000" b="1" dirty="0" smtClean="0"/>
              <a:t>-||-</a:t>
            </a:r>
            <a:r>
              <a:rPr lang="en-US" sz="1000" dirty="0" smtClean="0"/>
              <a:t>) Group </a:t>
            </a:r>
            <a:r>
              <a:rPr lang="en-US" sz="1000" dirty="0"/>
              <a:t>Attributes  {</a:t>
            </a:r>
            <a:r>
              <a:rPr lang="en-US" sz="1000" dirty="0" smtClean="0"/>
              <a:t>Name, </a:t>
            </a:r>
            <a:r>
              <a:rPr lang="en-US" sz="1000" dirty="0"/>
              <a:t>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Credentials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Credential </a:t>
            </a:r>
            <a:r>
              <a:rPr lang="en-US" sz="1000" dirty="0"/>
              <a:t>{Edit, </a:t>
            </a:r>
            <a:r>
              <a:rPr lang="en-US" sz="1000" dirty="0" smtClean="0"/>
              <a:t>Copy, 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Credential </a:t>
            </a:r>
            <a:r>
              <a:rPr lang="en-US" sz="1000" dirty="0"/>
              <a:t>Attributes  {Name, </a:t>
            </a:r>
            <a:r>
              <a:rPr lang="en-US" sz="1000" dirty="0" smtClean="0"/>
              <a:t>Username, Domain, Password, SSH Key, 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Statuses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Status </a:t>
            </a:r>
            <a:r>
              <a:rPr lang="en-US" sz="1000" dirty="0"/>
              <a:t>{Edit, Copy, </a:t>
            </a:r>
            <a:r>
              <a:rPr lang="en-US" sz="1000" dirty="0" smtClean="0"/>
              <a:t>Delete}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Status </a:t>
            </a:r>
            <a:r>
              <a:rPr lang="en-US" sz="1000" dirty="0"/>
              <a:t>Attributes  </a:t>
            </a:r>
            <a:r>
              <a:rPr lang="en-US" sz="1000" dirty="0" smtClean="0"/>
              <a:t>{Code, Alias, Friendly Text, Tile Text, Column Text, Test Text, CFC, CBC, SFC, SBC, 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Agents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Agent{Edit</a:t>
            </a:r>
            <a:r>
              <a:rPr lang="en-US" sz="1000" dirty="0"/>
              <a:t>, Copy, </a:t>
            </a:r>
            <a:r>
              <a:rPr lang="en-US" sz="1000" dirty="0" smtClean="0"/>
              <a:t>Delete}</a:t>
            </a:r>
            <a:endParaRPr lang="en-US" sz="1000" dirty="0"/>
          </a:p>
          <a:p>
            <a:r>
              <a:rPr lang="en-US" sz="1000" dirty="0" smtClean="0"/>
              <a:t>			</a:t>
            </a:r>
            <a:r>
              <a:rPr lang="en-US" sz="1000" dirty="0"/>
              <a:t>(</a:t>
            </a:r>
            <a:r>
              <a:rPr lang="en-US" sz="1000" b="1" dirty="0"/>
              <a:t>-||-</a:t>
            </a:r>
            <a:r>
              <a:rPr lang="en-US" sz="1000" dirty="0"/>
              <a:t>) </a:t>
            </a:r>
            <a:r>
              <a:rPr lang="en-US" sz="1000" dirty="0" smtClean="0"/>
              <a:t>Agent </a:t>
            </a:r>
            <a:r>
              <a:rPr lang="en-US" sz="1000" dirty="0"/>
              <a:t>Attributes  </a:t>
            </a:r>
            <a:r>
              <a:rPr lang="en-US" sz="1000" dirty="0" smtClean="0"/>
              <a:t>{Name, Host, Port, Protocol, Perms}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		(</a:t>
            </a:r>
            <a:r>
              <a:rPr lang="en-US" sz="1000" b="1" dirty="0" smtClean="0"/>
              <a:t>-||</a:t>
            </a:r>
            <a:r>
              <a:rPr lang="en-US" sz="1000" b="1" dirty="0"/>
              <a:t>o&lt;-</a:t>
            </a:r>
            <a:r>
              <a:rPr lang="en-US" sz="1000" dirty="0"/>
              <a:t>) </a:t>
            </a:r>
            <a:r>
              <a:rPr lang="en-US" sz="1000" dirty="0" smtClean="0"/>
              <a:t> Agent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5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14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Defense Information System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xadministrator</dc:creator>
  <cp:lastModifiedBy>xadministrator</cp:lastModifiedBy>
  <cp:revision>23</cp:revision>
  <dcterms:created xsi:type="dcterms:W3CDTF">2016-10-12T16:25:16Z</dcterms:created>
  <dcterms:modified xsi:type="dcterms:W3CDTF">2016-10-28T20:13:14Z</dcterms:modified>
</cp:coreProperties>
</file>