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 cu Counting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1.4999999999999999E-2</c:v>
                </c:pt>
                <c:pt idx="1">
                  <c:v>0</c:v>
                </c:pt>
                <c:pt idx="2">
                  <c:v>1.4999999999999999E-2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cu Bucket - baza 10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cu bucket - baza 2^16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0.03</c:v>
                </c:pt>
                <c:pt idx="1">
                  <c:v>0.04</c:v>
                </c:pt>
                <c:pt idx="2">
                  <c:v>0.04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1.4999999999999999E-2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Quick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1.4999999999999999E-2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Heap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0</c:v>
                </c:pt>
                <c:pt idx="1">
                  <c:v>1.4999999999999999E-2</c:v>
                </c:pt>
                <c:pt idx="2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Python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63200"/>
        <c:axId val="34564736"/>
      </c:barChart>
      <c:catAx>
        <c:axId val="34563200"/>
        <c:scaling>
          <c:orientation val="minMax"/>
        </c:scaling>
        <c:delete val="0"/>
        <c:axPos val="b"/>
        <c:majorTickMark val="out"/>
        <c:minorTickMark val="none"/>
        <c:tickLblPos val="nextTo"/>
        <c:crossAx val="34564736"/>
        <c:crosses val="autoZero"/>
        <c:auto val="1"/>
        <c:lblAlgn val="ctr"/>
        <c:lblOffset val="100"/>
        <c:noMultiLvlLbl val="0"/>
      </c:catAx>
      <c:valAx>
        <c:axId val="34564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63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126722440944885"/>
          <c:y val="7.7466781496062995E-2"/>
          <c:w val="0.32623277559055119"/>
          <c:h val="0.9106914370078740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 cu Counting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2.81</c:v>
                </c:pt>
                <c:pt idx="1">
                  <c:v>5.6</c:v>
                </c:pt>
                <c:pt idx="2">
                  <c:v>7.68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cu Bucket - baza 10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1.29</c:v>
                </c:pt>
                <c:pt idx="1">
                  <c:v>2.67</c:v>
                </c:pt>
                <c:pt idx="2">
                  <c:v>3.54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cu bucket - baza 2^16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0.56999999999999995</c:v>
                </c:pt>
                <c:pt idx="1">
                  <c:v>1.1499999999999999</c:v>
                </c:pt>
                <c:pt idx="2">
                  <c:v>1.17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7.6</c:v>
                </c:pt>
                <c:pt idx="1">
                  <c:v>7.89</c:v>
                </c:pt>
                <c:pt idx="2">
                  <c:v>7.92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9.92</c:v>
                </c:pt>
                <c:pt idx="1">
                  <c:v>15.45</c:v>
                </c:pt>
                <c:pt idx="2">
                  <c:v>17.309999999999999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Quick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2.93</c:v>
                </c:pt>
                <c:pt idx="1">
                  <c:v>6.28</c:v>
                </c:pt>
                <c:pt idx="2">
                  <c:v>6.5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Heap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11.17</c:v>
                </c:pt>
                <c:pt idx="1">
                  <c:v>11.82</c:v>
                </c:pt>
                <c:pt idx="2">
                  <c:v>11.75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Python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0.14000000000000001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14144"/>
        <c:axId val="130260992"/>
      </c:barChart>
      <c:catAx>
        <c:axId val="130214144"/>
        <c:scaling>
          <c:orientation val="minMax"/>
        </c:scaling>
        <c:delete val="0"/>
        <c:axPos val="b"/>
        <c:majorTickMark val="out"/>
        <c:minorTickMark val="none"/>
        <c:tickLblPos val="nextTo"/>
        <c:crossAx val="130260992"/>
        <c:crosses val="autoZero"/>
        <c:auto val="1"/>
        <c:lblAlgn val="ctr"/>
        <c:lblOffset val="100"/>
        <c:noMultiLvlLbl val="0"/>
      </c:catAx>
      <c:valAx>
        <c:axId val="130260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214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126722440944885"/>
          <c:y val="7.7466781496062995E-2"/>
          <c:w val="0.32623277559055119"/>
          <c:h val="0.9106914370078740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 cu Counting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407.55</c:v>
                </c:pt>
                <c:pt idx="1">
                  <c:v>745.67</c:v>
                </c:pt>
                <c:pt idx="2">
                  <c:v>937.18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 cu Bucket - baza 10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290.13</c:v>
                </c:pt>
                <c:pt idx="1">
                  <c:v>401.16</c:v>
                </c:pt>
                <c:pt idx="2">
                  <c:v>431.09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 cu bucket - baza 2^16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58.36</c:v>
                </c:pt>
                <c:pt idx="1">
                  <c:v>104.97</c:v>
                </c:pt>
                <c:pt idx="2">
                  <c:v>118.01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Merge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1105.99</c:v>
                </c:pt>
                <c:pt idx="1">
                  <c:v>1203.01</c:v>
                </c:pt>
                <c:pt idx="2">
                  <c:v>1192.45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Shell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2853.7</c:v>
                </c:pt>
                <c:pt idx="1">
                  <c:v>3688.14</c:v>
                </c:pt>
                <c:pt idx="2">
                  <c:v>3987.54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Quick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828.38</c:v>
                </c:pt>
                <c:pt idx="1">
                  <c:v>914.76</c:v>
                </c:pt>
                <c:pt idx="2">
                  <c:v>935.53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Heap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1812.11</c:v>
                </c:pt>
                <c:pt idx="1">
                  <c:v>1830.55</c:v>
                </c:pt>
                <c:pt idx="2">
                  <c:v>1960.39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Python Sort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10^3</c:v>
                </c:pt>
                <c:pt idx="1">
                  <c:v>10^6</c:v>
                </c:pt>
                <c:pt idx="2">
                  <c:v>10^8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26.99</c:v>
                </c:pt>
                <c:pt idx="1">
                  <c:v>43.08</c:v>
                </c:pt>
                <c:pt idx="2">
                  <c:v>55.92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754624"/>
        <c:axId val="131789952"/>
      </c:barChart>
      <c:catAx>
        <c:axId val="13175462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789952"/>
        <c:crosses val="autoZero"/>
        <c:auto val="1"/>
        <c:lblAlgn val="ctr"/>
        <c:lblOffset val="100"/>
        <c:noMultiLvlLbl val="0"/>
      </c:catAx>
      <c:valAx>
        <c:axId val="131789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754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126722440944885"/>
          <c:y val="7.7466781496062995E-2"/>
          <c:w val="0.32623277559055119"/>
          <c:h val="0.9106914370078740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227A458-7F58-440F-BE74-0C14784F40C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442F988-B7AD-4C63-862B-812D86DF730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Sortari</a:t>
            </a:r>
            <a:r>
              <a:rPr lang="en-US" dirty="0" smtClean="0"/>
              <a:t> – </a:t>
            </a:r>
            <a:r>
              <a:rPr lang="en-US" dirty="0" err="1" smtClean="0"/>
              <a:t>Proiect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Sandu</a:t>
            </a:r>
            <a:r>
              <a:rPr lang="en-US" dirty="0" smtClean="0"/>
              <a:t> Eduard </a:t>
            </a:r>
            <a:r>
              <a:rPr lang="en-US" dirty="0" err="1" smtClean="0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Primul</a:t>
            </a:r>
            <a:r>
              <a:rPr lang="en-US" dirty="0" smtClean="0"/>
              <a:t> test – n = 10^3 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45726316"/>
              </p:ext>
            </p:extLst>
          </p:nvPr>
        </p:nvGraphicFramePr>
        <p:xfrm>
          <a:off x="457200" y="990600"/>
          <a:ext cx="8305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261871" y="299305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ecunde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629233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Numar</a:t>
            </a:r>
            <a:r>
              <a:rPr lang="en-US" dirty="0" smtClean="0"/>
              <a:t> maxim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 </a:t>
            </a:r>
            <a:r>
              <a:rPr lang="en-US" dirty="0" err="1" smtClean="0"/>
              <a:t>doilea</a:t>
            </a:r>
            <a:r>
              <a:rPr lang="en-US" dirty="0" smtClean="0"/>
              <a:t> test – n = 10^6 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11853105"/>
              </p:ext>
            </p:extLst>
          </p:nvPr>
        </p:nvGraphicFramePr>
        <p:xfrm>
          <a:off x="457200" y="990600"/>
          <a:ext cx="8305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261872" y="304368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Secunde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63246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Numar</a:t>
            </a:r>
            <a:r>
              <a:rPr lang="en-US" dirty="0" smtClean="0"/>
              <a:t> maxim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 </a:t>
            </a:r>
            <a:r>
              <a:rPr lang="en-US" dirty="0" err="1" smtClean="0"/>
              <a:t>doilea</a:t>
            </a:r>
            <a:r>
              <a:rPr lang="en-US" dirty="0" smtClean="0"/>
              <a:t> test – n = 10^8 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96120007"/>
              </p:ext>
            </p:extLst>
          </p:nvPr>
        </p:nvGraphicFramePr>
        <p:xfrm>
          <a:off x="457200" y="990600"/>
          <a:ext cx="8305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-261872" y="304368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Secunde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63246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Numar</a:t>
            </a:r>
            <a:r>
              <a:rPr lang="en-US" dirty="0" smtClean="0"/>
              <a:t> maxim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381000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observa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483" y="16002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Radix sort in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teste</a:t>
            </a:r>
            <a:r>
              <a:rPr lang="en-US" dirty="0" smtClean="0"/>
              <a:t> cu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ineficient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Shell sort </a:t>
            </a:r>
            <a:r>
              <a:rPr lang="en-US" dirty="0" err="1" smtClean="0"/>
              <a:t>si</a:t>
            </a:r>
            <a:r>
              <a:rPr lang="en-US" dirty="0" smtClean="0"/>
              <a:t> Heap sort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ineficiente</a:t>
            </a:r>
            <a:r>
              <a:rPr lang="en-US" dirty="0" smtClean="0"/>
              <a:t> </a:t>
            </a:r>
            <a:r>
              <a:rPr lang="en-US" dirty="0" err="1" smtClean="0"/>
              <a:t>comparativ</a:t>
            </a:r>
            <a:r>
              <a:rPr lang="en-US" dirty="0" smtClean="0"/>
              <a:t> cu </a:t>
            </a:r>
            <a:r>
              <a:rPr lang="en-US" dirty="0" err="1" smtClean="0"/>
              <a:t>celelalte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Quick sort </a:t>
            </a:r>
            <a:r>
              <a:rPr lang="en-US" dirty="0" err="1" smtClean="0"/>
              <a:t>ajunge</a:t>
            </a:r>
            <a:r>
              <a:rPr lang="en-US" dirty="0" smtClean="0"/>
              <a:t> 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/>
              <a:t> </a:t>
            </a:r>
            <a:r>
              <a:rPr lang="en-US" dirty="0" smtClean="0"/>
              <a:t>Merge sort (a se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slide-</a:t>
            </a:r>
            <a:r>
              <a:rPr lang="en-US" dirty="0" err="1" smtClean="0">
                <a:hlinkClick r:id="rId2" action="ppaction://hlinksldjump"/>
              </a:rPr>
              <a:t>ul</a:t>
            </a:r>
            <a:r>
              <a:rPr lang="en-US" dirty="0" smtClean="0">
                <a:hlinkClick r:id="rId2" action="ppaction://hlinksldjump"/>
              </a:rPr>
              <a:t> 3</a:t>
            </a:r>
            <a:r>
              <a:rPr lang="en-US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282</TotalTime>
  <Words>97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Sortari – Proiect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 – Proiect 1</dc:title>
  <dc:creator>Edy</dc:creator>
  <cp:lastModifiedBy>Edy</cp:lastModifiedBy>
  <cp:revision>8</cp:revision>
  <dcterms:created xsi:type="dcterms:W3CDTF">2022-03-12T11:16:44Z</dcterms:created>
  <dcterms:modified xsi:type="dcterms:W3CDTF">2022-03-12T15:59:31Z</dcterms:modified>
</cp:coreProperties>
</file>