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</p:sldMasterIdLst>
  <p:notesMasterIdLst>
    <p:notesMasterId r:id="rId12"/>
  </p:notesMasterIdLst>
  <p:handoutMasterIdLst>
    <p:handoutMasterId r:id="rId13"/>
  </p:handoutMasterIdLst>
  <p:sldIdLst>
    <p:sldId id="283" r:id="rId6"/>
    <p:sldId id="285" r:id="rId7"/>
    <p:sldId id="287" r:id="rId8"/>
    <p:sldId id="288" r:id="rId9"/>
    <p:sldId id="290" r:id="rId10"/>
    <p:sldId id="280" r:id="rId11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5"/>
            <p14:sldId id="287"/>
            <p14:sldId id="288"/>
            <p14:sldId id="290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04" d="100"/>
          <a:sy n="104" d="100"/>
        </p:scale>
        <p:origin x="144" y="372"/>
      </p:cViewPr>
      <p:guideLst>
        <p:guide pos="3712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7734258" cy="69025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AppStore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Release1.0</a:t>
            </a:r>
            <a:r>
              <a:rPr lang="en-US" altLang="zh-CN" dirty="0" smtClean="0"/>
              <a:t> Requirement Design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app package upload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176" y="1334210"/>
            <a:ext cx="4983728" cy="4690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Rules: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If the two apps have different name, they will show in two labels;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If </a:t>
            </a:r>
            <a:r>
              <a:rPr lang="en-US" altLang="zh-CN" sz="1400" dirty="0"/>
              <a:t>the two apps have same name, different company, they will show in two </a:t>
            </a:r>
            <a:r>
              <a:rPr lang="en-US" altLang="zh-CN" sz="1400" dirty="0" smtClean="0"/>
              <a:t>labels;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If the two apps have same name and company, different version, they will show in one </a:t>
            </a:r>
            <a:r>
              <a:rPr lang="en-US" altLang="zh-CN" sz="1400" dirty="0" smtClean="0"/>
              <a:t>label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If the two apps have same name , company and version , we will not allow the second app to upload. 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" t="2523" r="3555" b="17477"/>
          <a:stretch>
            <a:fillRect/>
          </a:stretch>
        </p:blipFill>
        <p:spPr>
          <a:xfrm>
            <a:off x="6358855" y="218113"/>
            <a:ext cx="5041783" cy="6503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application management feature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602376" y="1301595"/>
            <a:ext cx="10733088" cy="23566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712741" y="2877424"/>
            <a:ext cx="318782" cy="226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872132" y="3103927"/>
            <a:ext cx="0" cy="69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060846" y="3784325"/>
            <a:ext cx="1865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the app </a:t>
            </a:r>
            <a:r>
              <a:rPr lang="en-US" altLang="zh-CN" sz="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</a:t>
            </a:r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can delete</a:t>
            </a:r>
            <a:endParaRPr lang="zh-CN" altLang="en-US" sz="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2376" y="4267642"/>
            <a:ext cx="10227100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A upload an app with name zone-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-test, company Huawei and version 1.0, and there are no same name app existed, so User A is zone-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-test app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B upload an app with name zone-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-test, company Huawei and version 2.0, but there is exist the app with version 1.0, so User B is only the zone-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-test app partner.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Only A can delete app zone-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-test, In the portal of User B, the delete should not be allowed.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67" y="871772"/>
            <a:ext cx="10650651" cy="27506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02981" y="2540001"/>
            <a:ext cx="508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endParaRPr lang="zh-CN" altLang="en-US" sz="8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07492" y="2755445"/>
            <a:ext cx="350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>
            <a:off x="10256982" y="2755445"/>
            <a:ext cx="0" cy="101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86983" y="3768436"/>
            <a:ext cx="2392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 Operation, added the Delete operation</a:t>
            </a:r>
            <a:endParaRPr lang="zh-CN" altLang="en-US" sz="8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1964" y="3983880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A upload package with name zone-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-test and version 1.0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B upload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package with name zone-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-test and version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the portal of User A, he can only Download and Delete the package with version 1.0. The Download and Delete of package with version 2.0 will not allowed to operate.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the app does not have available package, the app will be delete by </a:t>
            </a:r>
            <a:r>
              <a:rPr lang="en-US" altLang="zh-CN" sz="14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appstore</a:t>
            </a:r>
            <a:endParaRPr lang="zh-CN" altLang="en-US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Story Analysis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1920" y="1511935"/>
          <a:ext cx="9001125" cy="17907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19505"/>
                <a:gridCol w="4452620"/>
                <a:gridCol w="1758315"/>
                <a:gridCol w="1670685"/>
              </a:tblGrid>
              <a:tr h="447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模块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Story Detail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Workload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Priority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appstore-be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Modify the rules for the app package upload and optimization the response message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0.3K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High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appstore-fe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appstore-be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Modify the download permission for the app and package to avoid the safe issue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0.2K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High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appstore-fe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appstore-be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Modify the delete permission for the app and package to avoid the safe issue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0.2K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High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d86b4e27-444f-4718-a8c8-5eb87175f3b2}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1668</Words>
  <Application>WPS 演示</Application>
  <PresentationFormat>自定义</PresentationFormat>
  <Paragraphs>67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1_Title Slide</vt:lpstr>
      <vt:lpstr>Chart page</vt:lpstr>
      <vt:lpstr>4_Chart page</vt:lpstr>
      <vt:lpstr>End page</vt:lpstr>
      <vt:lpstr>AppStore Release1.0 Requirement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孙靖涵</cp:lastModifiedBy>
  <cp:revision>98</cp:revision>
  <dcterms:created xsi:type="dcterms:W3CDTF">2018-11-29T10:16:00Z</dcterms:created>
  <dcterms:modified xsi:type="dcterms:W3CDTF">2020-10-29T07:38:14Z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(3)uYdv46lbweADCUveE7HwnWhk+v1fa9I9LL02zzF4kZfx1HcdXL/4WRQnL4kAtW/8cE9zfDOM
cialzKggwV1WTXVlR3ZGP3d0jQA9FQu4YBuhGE0yPiql/9Myvoo34NE3Jkgd0xqOX4f6SY2z
jf4qi3ltZFhnjogD4omkCY+7HbftkhMV8X4wf/RaLsZV/D0dv64uuHplz7K4qbIU6PQgUcxZ
tHXD7WkkMHoL9tR9JS</vt:lpwstr>
  </property>
  <property fmtid="{D5CDD505-2E9C-101B-9397-08002B2CF9AE}" pid="3" name="_2015_ms_pID_7253431">
    <vt:lpwstr>rKTpakiUxgIdydBzQRL9DA94QxkBJp8ln3+TviRAoLf+tHaUYwySAA
PZx7n+9tm7mvZUsIOACw11zph32DVpgz0+Jr/xg9BsPDOycH3WuN+xgFRvQfRHhkg9xEeNqX
NYXRiW1IauLYqniWEAXNbbh+4+GpLyq6XMY/WGqJU1AT72CRToSIpuNsfUb9y5g43EvWo3Db
7V3TNq+QG7nowINvGR3Aaa+Y41AVNYBPT84v</vt:lpwstr>
  </property>
  <property fmtid="{D5CDD505-2E9C-101B-9397-08002B2CF9AE}" pid="4" name="_2015_ms_pID_7253432">
    <vt:lpwstr>uQ==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1602291391</vt:lpwstr>
  </property>
  <property fmtid="{D5CDD505-2E9C-101B-9397-08002B2CF9AE}" pid="9" name="KSOProductBuildVer">
    <vt:lpwstr>2052-11.1.0.10072</vt:lpwstr>
  </property>
</Properties>
</file>