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88F2AC-F288-4690-8654-CC6D2A93BB8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5480" cy="42073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282200" y="10155600"/>
            <a:ext cx="32734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3880" cy="7557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5680" cy="4380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3520" cy="61884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7840" cy="25603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3880" cy="755748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360" y="4132440"/>
            <a:ext cx="10077840" cy="3424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612600" y="2994480"/>
            <a:ext cx="32382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612600" y="2586960"/>
            <a:ext cx="32382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60600" cy="538560"/>
          </a:xfrm>
          <a:prstGeom prst="rect">
            <a:avLst/>
          </a:prstGeom>
          <a:ln>
            <a:noFill/>
          </a:ln>
        </p:spPr>
      </p:pic>
      <p:pic>
        <p:nvPicPr>
          <p:cNvPr id="153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7840" cy="2560320"/>
          </a:xfrm>
          <a:prstGeom prst="rect">
            <a:avLst/>
          </a:prstGeom>
          <a:ln>
            <a:noFill/>
          </a:ln>
        </p:spPr>
      </p:pic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640" y="176868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Autonomous Portal (MEPM-FE)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47600"/>
            <a:ext cx="92854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Requirement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7360" y="1037880"/>
            <a:ext cx="9313920" cy="62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portal enables users to deploy/terminate/monitor applications in host, independent of mecm/center.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支持本地边缘自治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Autonomous(id=I2EB7C)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Edge Portal integrate with MEP portal(id=I2P7T7)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APPO/Inventory support synchronize data from edge.(id=I2P7RL)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Effort Estimation: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520560" y="4640760"/>
          <a:ext cx="3927600" cy="2630880"/>
        </p:xfrm>
        <a:graphic>
          <a:graphicData uri="http://schemas.openxmlformats.org/drawingml/2006/table">
            <a:tbl>
              <a:tblPr/>
              <a:tblGrid>
                <a:gridCol w="653400"/>
                <a:gridCol w="1965240"/>
                <a:gridCol w="1309320"/>
              </a:tblGrid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Mepm-fe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applcm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Inventory/appo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5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44640" y="6091560"/>
            <a:ext cx="4310640" cy="747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81440" y="792000"/>
            <a:ext cx="5829840" cy="626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0" y="0"/>
            <a:ext cx="813384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EdgeGallery(MECM) Architecture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60000" y="1060560"/>
            <a:ext cx="1092600" cy="28479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-5441760" y="2586600"/>
            <a:ext cx="2867040" cy="38498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33080" y="2791080"/>
            <a:ext cx="946800" cy="9144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433080" y="1722240"/>
            <a:ext cx="94680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39360" y="2027520"/>
            <a:ext cx="2989800" cy="91440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1539360" y="1060560"/>
            <a:ext cx="1483920" cy="812160"/>
          </a:xfrm>
          <a:prstGeom prst="rect">
            <a:avLst/>
          </a:prstGeom>
          <a:solidFill>
            <a:srgbClr val="c9daf8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3144960" y="1060560"/>
            <a:ext cx="138456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1539360" y="3096360"/>
            <a:ext cx="145764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4604760" y="1060560"/>
            <a:ext cx="1092600" cy="28479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 rot="1200">
            <a:off x="4785120" y="1017000"/>
            <a:ext cx="8373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4677840" y="2435040"/>
            <a:ext cx="946800" cy="607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4677840" y="1722240"/>
            <a:ext cx="946800" cy="5569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6"/>
          <p:cNvSpPr/>
          <p:nvPr/>
        </p:nvSpPr>
        <p:spPr>
          <a:xfrm>
            <a:off x="3144960" y="3096360"/>
            <a:ext cx="138456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4677840" y="3198600"/>
            <a:ext cx="946800" cy="607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2962440" y="6024240"/>
            <a:ext cx="174240" cy="2862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2962440" y="3864600"/>
            <a:ext cx="174240" cy="2862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1200">
            <a:off x="394200" y="861840"/>
            <a:ext cx="1099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1028520" y="4209120"/>
            <a:ext cx="4310640" cy="1755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2"/>
          <p:cNvSpPr/>
          <p:nvPr/>
        </p:nvSpPr>
        <p:spPr>
          <a:xfrm>
            <a:off x="2561400" y="4154040"/>
            <a:ext cx="109224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3"/>
          <p:cNvSpPr/>
          <p:nvPr/>
        </p:nvSpPr>
        <p:spPr>
          <a:xfrm>
            <a:off x="4035600" y="4491720"/>
            <a:ext cx="1239120" cy="14724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4"/>
          <p:cNvSpPr/>
          <p:nvPr/>
        </p:nvSpPr>
        <p:spPr>
          <a:xfrm>
            <a:off x="1163160" y="5328720"/>
            <a:ext cx="702720" cy="563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5"/>
          <p:cNvSpPr/>
          <p:nvPr/>
        </p:nvSpPr>
        <p:spPr>
          <a:xfrm>
            <a:off x="1164240" y="4882680"/>
            <a:ext cx="1457640" cy="4042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1919160" y="5328720"/>
            <a:ext cx="702720" cy="563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60000" y="1060560"/>
            <a:ext cx="1092600" cy="28479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433080" y="2791080"/>
            <a:ext cx="946800" cy="9144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433080" y="1722240"/>
            <a:ext cx="94680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1539360" y="1060560"/>
            <a:ext cx="1483920" cy="81216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1"/>
          <p:cNvSpPr/>
          <p:nvPr/>
        </p:nvSpPr>
        <p:spPr>
          <a:xfrm>
            <a:off x="3144960" y="1060560"/>
            <a:ext cx="138456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2"/>
          <p:cNvSpPr/>
          <p:nvPr/>
        </p:nvSpPr>
        <p:spPr>
          <a:xfrm>
            <a:off x="1539360" y="3096360"/>
            <a:ext cx="1457640" cy="812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3"/>
          <p:cNvSpPr/>
          <p:nvPr/>
        </p:nvSpPr>
        <p:spPr>
          <a:xfrm>
            <a:off x="4604760" y="1060560"/>
            <a:ext cx="1092600" cy="28479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 rot="1200">
            <a:off x="4785120" y="1017000"/>
            <a:ext cx="8373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4677840" y="2435040"/>
            <a:ext cx="946800" cy="607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4677840" y="1722240"/>
            <a:ext cx="946800" cy="5569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7"/>
          <p:cNvSpPr/>
          <p:nvPr/>
        </p:nvSpPr>
        <p:spPr>
          <a:xfrm>
            <a:off x="4677840" y="3198600"/>
            <a:ext cx="946800" cy="607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8"/>
          <p:cNvSpPr/>
          <p:nvPr/>
        </p:nvSpPr>
        <p:spPr>
          <a:xfrm>
            <a:off x="1171800" y="6348600"/>
            <a:ext cx="1779480" cy="490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K8s/Future VIM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9"/>
          <p:cNvSpPr/>
          <p:nvPr/>
        </p:nvSpPr>
        <p:spPr>
          <a:xfrm>
            <a:off x="2962440" y="6024240"/>
            <a:ext cx="174240" cy="2862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0"/>
          <p:cNvSpPr/>
          <p:nvPr/>
        </p:nvSpPr>
        <p:spPr>
          <a:xfrm>
            <a:off x="2962440" y="3864600"/>
            <a:ext cx="174240" cy="2862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1"/>
          <p:cNvSpPr/>
          <p:nvPr/>
        </p:nvSpPr>
        <p:spPr>
          <a:xfrm rot="1200">
            <a:off x="394200" y="861840"/>
            <a:ext cx="1099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2"/>
          <p:cNvSpPr/>
          <p:nvPr/>
        </p:nvSpPr>
        <p:spPr>
          <a:xfrm>
            <a:off x="2561400" y="4154040"/>
            <a:ext cx="109224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3"/>
          <p:cNvSpPr/>
          <p:nvPr/>
        </p:nvSpPr>
        <p:spPr>
          <a:xfrm>
            <a:off x="2735640" y="4752000"/>
            <a:ext cx="1239120" cy="121212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App-rule-mgr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4"/>
          <p:cNvSpPr/>
          <p:nvPr/>
        </p:nvSpPr>
        <p:spPr>
          <a:xfrm>
            <a:off x="1079280" y="4752000"/>
            <a:ext cx="1596960" cy="12121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5"/>
          <p:cNvSpPr/>
          <p:nvPr/>
        </p:nvSpPr>
        <p:spPr>
          <a:xfrm>
            <a:off x="4035600" y="4752000"/>
            <a:ext cx="1239120" cy="12121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6"/>
          <p:cNvSpPr/>
          <p:nvPr/>
        </p:nvSpPr>
        <p:spPr>
          <a:xfrm>
            <a:off x="1163160" y="5328720"/>
            <a:ext cx="702720" cy="563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>
            <a:off x="1164240" y="5040000"/>
            <a:ext cx="1457640" cy="24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8"/>
          <p:cNvSpPr/>
          <p:nvPr/>
        </p:nvSpPr>
        <p:spPr>
          <a:xfrm>
            <a:off x="1919160" y="5328720"/>
            <a:ext cx="702720" cy="563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9"/>
          <p:cNvSpPr/>
          <p:nvPr/>
        </p:nvSpPr>
        <p:spPr>
          <a:xfrm>
            <a:off x="432000" y="7200000"/>
            <a:ext cx="213840" cy="2138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792000" y="7128000"/>
            <a:ext cx="158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1"/>
          <p:cNvSpPr/>
          <p:nvPr/>
        </p:nvSpPr>
        <p:spPr>
          <a:xfrm>
            <a:off x="432000" y="7200000"/>
            <a:ext cx="213840" cy="2138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>
            <a:off x="432000" y="7200000"/>
            <a:ext cx="213840" cy="2138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432000" y="7200000"/>
            <a:ext cx="213840" cy="21384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>
            <a:off x="2664000" y="7200000"/>
            <a:ext cx="213840" cy="2138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>
            <a:off x="2897640" y="7164000"/>
            <a:ext cx="2013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6"/>
          <p:cNvSpPr/>
          <p:nvPr/>
        </p:nvSpPr>
        <p:spPr>
          <a:xfrm>
            <a:off x="6408000" y="1080000"/>
            <a:ext cx="3309840" cy="44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New module mepm-fe has to be added to support edge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Applcm to support required api changes to display apps instantiated and batch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Changes in inventory/appo/applcm-be to support syncronization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App rule mgr to support to display app rules configured and maintain app rule mgr in database for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7"/>
          <p:cNvSpPr/>
          <p:nvPr/>
        </p:nvSpPr>
        <p:spPr>
          <a:xfrm>
            <a:off x="1164240" y="5040000"/>
            <a:ext cx="1457640" cy="24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8"/>
          <p:cNvSpPr/>
          <p:nvPr/>
        </p:nvSpPr>
        <p:spPr>
          <a:xfrm>
            <a:off x="1164240" y="5040000"/>
            <a:ext cx="1457640" cy="24696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9"/>
          <p:cNvSpPr/>
          <p:nvPr/>
        </p:nvSpPr>
        <p:spPr>
          <a:xfrm>
            <a:off x="1079280" y="4392000"/>
            <a:ext cx="4195440" cy="246960"/>
          </a:xfrm>
          <a:prstGeom prst="rect">
            <a:avLst/>
          </a:prstGeom>
          <a:solidFill>
            <a:srgbClr val="66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0"/>
          <p:cNvSpPr/>
          <p:nvPr/>
        </p:nvSpPr>
        <p:spPr>
          <a:xfrm>
            <a:off x="3259800" y="6333120"/>
            <a:ext cx="1779480" cy="506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147600"/>
            <a:ext cx="92858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3600" y="1227240"/>
            <a:ext cx="9355680" cy="489528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432000" y="6408000"/>
            <a:ext cx="899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point: Interaction with user-mgmt to be confirmed by architecture team.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-68400"/>
            <a:ext cx="92854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720000"/>
            <a:ext cx="8998560" cy="69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Blip>
                <a:blip r:embed="rId1"/>
              </a:buBlip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2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Validate using user-mgmt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4"/>
              </a:buBlip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APPLCM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5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Configure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6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Add/Remove kube config file for specific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7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Upload new app package and instantiate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8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9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0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all apps instantiated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1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12"/>
              </a:buBlip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 Rule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3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existing app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4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 new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5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Modify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6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7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18"/>
              </a:buBlip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19"/>
              </a:buBlip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MEP Portal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20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 to MEP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21"/>
              </a:buBlip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22"/>
              </a:buBlip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Syncronization between mecm-appo/inventory and 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Blip>
                <a:blip r:embed="rId23"/>
              </a:buBlip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a button in mecm portal to syncronize app instance info from edge to mecm-appo/inventory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Blip>
                <a:blip r:embed="rId24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88000" y="39600"/>
            <a:ext cx="56865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9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APPLCM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1" name="Table 2"/>
          <p:cNvGraphicFramePr/>
          <p:nvPr/>
        </p:nvGraphicFramePr>
        <p:xfrm>
          <a:off x="288000" y="864000"/>
          <a:ext cx="9503640" cy="442440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lcmcontroller/v1/tenants/:tenantId/app_instances/:appInstanceId/instantiate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package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lcmcontroller/v1/tenants/:tenantId/hosts/:hostIp/kpi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lcmcontroller/v1/tenants/:tenantId/hosts/:hostIp/mep_capabilities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 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lcmcontroller/v1/tenants/:tenantId/app_instances/batchterminate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appinstance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88000" y="39600"/>
            <a:ext cx="568656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9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APP-Rule-Mgr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288000" y="864000"/>
          <a:ext cx="9503640" cy="2476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26440" y="230400"/>
            <a:ext cx="718848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Data Syncronization between cloud and 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88000" y="1008000"/>
            <a:ext cx="957564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 button in mecm portal to synchronize  data from 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Prerequisite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should be connection between cloud and edge when user/adminstrator is manually synchronizing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syncronize button is clicked, inventory/appo pulls the information from applcm and update to its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Syncronization from edge to cloud in IOT usecases is not required.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2021-01-29T15:50:53Z</dcterms:modified>
  <cp:revision>44</cp:revision>
  <dc:subject/>
  <dc:title/>
</cp:coreProperties>
</file>