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4cc6fae9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4cc6fae9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4cc6fae9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4cc6fae9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c4cc6fae9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c4cc6fae9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4cc6fae97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c4cc6fae97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4cc6fae97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c4cc6fae97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4cc6fae97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4cc6fae97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c4cc6fae97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c4cc6fae97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c4cc6fae97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c4cc6fae97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c4cc6fae97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c4cc6fae97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4cc6fae97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4cc6fae97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4cc6fae97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4cc6fae97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f388c9d03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f388c9d03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cc6fae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4cc6fae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4cc6fae9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4cc6fae9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4cc6fae9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4cc6fae9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4cc6fae97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4cc6fae97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4cc6fae97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4cc6fae97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4cc6fae9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4cc6fae9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management </a:t>
            </a:r>
            <a:r>
              <a:rPr lang="en"/>
              <a:t>Extension for edge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/>
          <p:nvPr/>
        </p:nvSpPr>
        <p:spPr>
          <a:xfrm>
            <a:off x="1385250" y="1090300"/>
            <a:ext cx="7758900" cy="40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201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329" name="Google Shape;329;p22"/>
          <p:cNvSpPr/>
          <p:nvPr/>
        </p:nvSpPr>
        <p:spPr>
          <a:xfrm>
            <a:off x="12035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330" name="Google Shape;330;p22"/>
          <p:cNvCxnSpPr>
            <a:stCxn id="328" idx="2"/>
          </p:cNvCxnSpPr>
          <p:nvPr/>
        </p:nvCxnSpPr>
        <p:spPr>
          <a:xfrm>
            <a:off x="541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2"/>
          <p:cNvCxnSpPr/>
          <p:nvPr/>
        </p:nvCxnSpPr>
        <p:spPr>
          <a:xfrm>
            <a:off x="17248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32" name="Google Shape;332;p22"/>
          <p:cNvSpPr/>
          <p:nvPr/>
        </p:nvSpPr>
        <p:spPr>
          <a:xfrm>
            <a:off x="3202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 Repo</a:t>
            </a:r>
            <a:endParaRPr b="1" sz="1200"/>
          </a:p>
        </p:txBody>
      </p:sp>
      <p:sp>
        <p:nvSpPr>
          <p:cNvPr id="333" name="Google Shape;333;p22"/>
          <p:cNvSpPr/>
          <p:nvPr/>
        </p:nvSpPr>
        <p:spPr>
          <a:xfrm>
            <a:off x="4329867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sp>
        <p:nvSpPr>
          <p:cNvPr id="334" name="Google Shape;334;p22"/>
          <p:cNvSpPr/>
          <p:nvPr/>
        </p:nvSpPr>
        <p:spPr>
          <a:xfrm>
            <a:off x="56233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335" name="Google Shape;335;p22"/>
          <p:cNvSpPr/>
          <p:nvPr/>
        </p:nvSpPr>
        <p:spPr>
          <a:xfrm>
            <a:off x="6806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Openstack plugin</a:t>
            </a:r>
            <a:endParaRPr b="1" sz="1200"/>
          </a:p>
        </p:txBody>
      </p:sp>
      <p:sp>
        <p:nvSpPr>
          <p:cNvPr id="336" name="Google Shape;336;p22"/>
          <p:cNvSpPr/>
          <p:nvPr/>
        </p:nvSpPr>
        <p:spPr>
          <a:xfrm>
            <a:off x="80439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host</a:t>
            </a:r>
            <a:endParaRPr b="1" sz="1200"/>
          </a:p>
        </p:txBody>
      </p:sp>
      <p:cxnSp>
        <p:nvCxnSpPr>
          <p:cNvPr id="337" name="Google Shape;337;p22"/>
          <p:cNvCxnSpPr/>
          <p:nvPr/>
        </p:nvCxnSpPr>
        <p:spPr>
          <a:xfrm>
            <a:off x="547117" y="849739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2"/>
          <p:cNvSpPr txBox="1"/>
          <p:nvPr/>
        </p:nvSpPr>
        <p:spPr>
          <a:xfrm>
            <a:off x="714368" y="559236"/>
            <a:ext cx="8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Distribute</a:t>
            </a:r>
            <a:endParaRPr sz="1200"/>
          </a:p>
        </p:txBody>
      </p:sp>
      <p:cxnSp>
        <p:nvCxnSpPr>
          <p:cNvPr id="339" name="Google Shape;339;p22"/>
          <p:cNvCxnSpPr/>
          <p:nvPr/>
        </p:nvCxnSpPr>
        <p:spPr>
          <a:xfrm>
            <a:off x="1737076" y="1846739"/>
            <a:ext cx="44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22"/>
          <p:cNvSpPr txBox="1"/>
          <p:nvPr/>
        </p:nvSpPr>
        <p:spPr>
          <a:xfrm>
            <a:off x="2078817" y="1556245"/>
            <a:ext cx="29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Upload application package (package-id)</a:t>
            </a:r>
            <a:endParaRPr sz="1200"/>
          </a:p>
        </p:txBody>
      </p:sp>
      <p:cxnSp>
        <p:nvCxnSpPr>
          <p:cNvPr id="341" name="Google Shape;341;p22"/>
          <p:cNvCxnSpPr/>
          <p:nvPr/>
        </p:nvCxnSpPr>
        <p:spPr>
          <a:xfrm>
            <a:off x="6141217" y="2575089"/>
            <a:ext cx="11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2"/>
          <p:cNvSpPr txBox="1"/>
          <p:nvPr/>
        </p:nvSpPr>
        <p:spPr>
          <a:xfrm>
            <a:off x="6067123" y="2259688"/>
            <a:ext cx="16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Upload app package</a:t>
            </a:r>
            <a:endParaRPr sz="1200"/>
          </a:p>
        </p:txBody>
      </p:sp>
      <p:cxnSp>
        <p:nvCxnSpPr>
          <p:cNvPr id="343" name="Google Shape;343;p22"/>
          <p:cNvCxnSpPr/>
          <p:nvPr/>
        </p:nvCxnSpPr>
        <p:spPr>
          <a:xfrm>
            <a:off x="1724817" y="2882552"/>
            <a:ext cx="43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2"/>
          <p:cNvSpPr txBox="1"/>
          <p:nvPr/>
        </p:nvSpPr>
        <p:spPr>
          <a:xfrm>
            <a:off x="2249868" y="2592045"/>
            <a:ext cx="331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On-Board sw images</a:t>
            </a:r>
            <a:r>
              <a:rPr lang="en" sz="1200">
                <a:solidFill>
                  <a:schemeClr val="dk1"/>
                </a:solidFill>
              </a:rPr>
              <a:t> (package-id, hostIp)</a:t>
            </a:r>
            <a:endParaRPr sz="1200"/>
          </a:p>
        </p:txBody>
      </p:sp>
      <p:sp>
        <p:nvSpPr>
          <p:cNvPr id="345" name="Google Shape;345;p22"/>
          <p:cNvSpPr txBox="1"/>
          <p:nvPr/>
        </p:nvSpPr>
        <p:spPr>
          <a:xfrm>
            <a:off x="1385249" y="1361241"/>
            <a:ext cx="55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LOOP</a:t>
            </a:r>
            <a:endParaRPr b="1" sz="700"/>
          </a:p>
        </p:txBody>
      </p:sp>
      <p:sp>
        <p:nvSpPr>
          <p:cNvPr id="346" name="Google Shape;346;p22"/>
          <p:cNvSpPr/>
          <p:nvPr/>
        </p:nvSpPr>
        <p:spPr>
          <a:xfrm>
            <a:off x="2353112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347" name="Google Shape;347;p22"/>
          <p:cNvCxnSpPr>
            <a:stCxn id="346" idx="2"/>
          </p:cNvCxnSpPr>
          <p:nvPr/>
        </p:nvCxnSpPr>
        <p:spPr>
          <a:xfrm>
            <a:off x="2739812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2"/>
          <p:cNvCxnSpPr/>
          <p:nvPr/>
        </p:nvCxnSpPr>
        <p:spPr>
          <a:xfrm rot="10800000">
            <a:off x="535609" y="980241"/>
            <a:ext cx="11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349" name="Google Shape;349;p22"/>
          <p:cNvSpPr txBox="1"/>
          <p:nvPr/>
        </p:nvSpPr>
        <p:spPr>
          <a:xfrm>
            <a:off x="582517" y="881055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sp>
        <p:nvSpPr>
          <p:cNvPr id="350" name="Google Shape;350;p22"/>
          <p:cNvSpPr txBox="1"/>
          <p:nvPr/>
        </p:nvSpPr>
        <p:spPr>
          <a:xfrm rot="5400000">
            <a:off x="-438325" y="1489877"/>
            <a:ext cx="1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Distribute</a:t>
            </a:r>
            <a:endParaRPr b="1"/>
          </a:p>
        </p:txBody>
      </p:sp>
      <p:cxnSp>
        <p:nvCxnSpPr>
          <p:cNvPr id="351" name="Google Shape;351;p22"/>
          <p:cNvCxnSpPr/>
          <p:nvPr/>
        </p:nvCxnSpPr>
        <p:spPr>
          <a:xfrm>
            <a:off x="1740376" y="1360589"/>
            <a:ext cx="31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2"/>
          <p:cNvSpPr txBox="1"/>
          <p:nvPr/>
        </p:nvSpPr>
        <p:spPr>
          <a:xfrm>
            <a:off x="1763463" y="1101416"/>
            <a:ext cx="27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cxnSp>
        <p:nvCxnSpPr>
          <p:cNvPr id="353" name="Google Shape;353;p22"/>
          <p:cNvCxnSpPr/>
          <p:nvPr/>
        </p:nvCxnSpPr>
        <p:spPr>
          <a:xfrm>
            <a:off x="6152067" y="3272438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22"/>
          <p:cNvSpPr txBox="1"/>
          <p:nvPr/>
        </p:nvSpPr>
        <p:spPr>
          <a:xfrm>
            <a:off x="16392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Openstack</a:t>
            </a:r>
            <a:r>
              <a:rPr b="1" lang="en"/>
              <a:t> Infra - Distribute</a:t>
            </a:r>
            <a:endParaRPr b="1"/>
          </a:p>
        </p:txBody>
      </p:sp>
      <p:sp>
        <p:nvSpPr>
          <p:cNvPr id="355" name="Google Shape;355;p22"/>
          <p:cNvSpPr/>
          <p:nvPr/>
        </p:nvSpPr>
        <p:spPr>
          <a:xfrm>
            <a:off x="6131342" y="1968478"/>
            <a:ext cx="192771" cy="400200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6" name="Google Shape;356;p22"/>
          <p:cNvSpPr txBox="1"/>
          <p:nvPr/>
        </p:nvSpPr>
        <p:spPr>
          <a:xfrm>
            <a:off x="6247222" y="1910412"/>
            <a:ext cx="17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Validate image </a:t>
            </a:r>
            <a:endParaRPr sz="1200"/>
          </a:p>
        </p:txBody>
      </p:sp>
      <p:cxnSp>
        <p:nvCxnSpPr>
          <p:cNvPr id="357" name="Google Shape;357;p22"/>
          <p:cNvCxnSpPr>
            <a:stCxn id="332" idx="2"/>
          </p:cNvCxnSpPr>
          <p:nvPr/>
        </p:nvCxnSpPr>
        <p:spPr>
          <a:xfrm>
            <a:off x="3724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2"/>
          <p:cNvCxnSpPr/>
          <p:nvPr/>
        </p:nvCxnSpPr>
        <p:spPr>
          <a:xfrm>
            <a:off x="4907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2"/>
          <p:cNvCxnSpPr>
            <a:stCxn id="334" idx="2"/>
          </p:cNvCxnSpPr>
          <p:nvPr/>
        </p:nvCxnSpPr>
        <p:spPr>
          <a:xfrm>
            <a:off x="61446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2"/>
          <p:cNvCxnSpPr/>
          <p:nvPr/>
        </p:nvCxnSpPr>
        <p:spPr>
          <a:xfrm>
            <a:off x="7328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2"/>
          <p:cNvCxnSpPr>
            <a:stCxn id="336" idx="2"/>
          </p:cNvCxnSpPr>
          <p:nvPr/>
        </p:nvCxnSpPr>
        <p:spPr>
          <a:xfrm>
            <a:off x="85652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2"/>
          <p:cNvCxnSpPr/>
          <p:nvPr/>
        </p:nvCxnSpPr>
        <p:spPr>
          <a:xfrm rot="10800000">
            <a:off x="6150284" y="4202400"/>
            <a:ext cx="11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2"/>
          <p:cNvCxnSpPr/>
          <p:nvPr/>
        </p:nvCxnSpPr>
        <p:spPr>
          <a:xfrm rot="10800000">
            <a:off x="1709684" y="4606833"/>
            <a:ext cx="44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2"/>
          <p:cNvSpPr txBox="1"/>
          <p:nvPr/>
        </p:nvSpPr>
        <p:spPr>
          <a:xfrm>
            <a:off x="6103617" y="2967179"/>
            <a:ext cx="125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On-Board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image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(package-id, hostIp)</a:t>
            </a:r>
            <a:endParaRPr sz="1200"/>
          </a:p>
        </p:txBody>
      </p:sp>
      <p:sp>
        <p:nvSpPr>
          <p:cNvPr id="365" name="Google Shape;365;p22"/>
          <p:cNvSpPr txBox="1"/>
          <p:nvPr/>
        </p:nvSpPr>
        <p:spPr>
          <a:xfrm>
            <a:off x="7230200" y="3563300"/>
            <a:ext cx="117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Return ok since no Vm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>
            <a:off x="436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371" name="Google Shape;371;p23"/>
          <p:cNvSpPr/>
          <p:nvPr/>
        </p:nvSpPr>
        <p:spPr>
          <a:xfrm>
            <a:off x="12270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372" name="Google Shape;372;p23"/>
          <p:cNvCxnSpPr>
            <a:stCxn id="370" idx="2"/>
          </p:cNvCxnSpPr>
          <p:nvPr/>
        </p:nvCxnSpPr>
        <p:spPr>
          <a:xfrm>
            <a:off x="564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3"/>
          <p:cNvCxnSpPr/>
          <p:nvPr/>
        </p:nvCxnSpPr>
        <p:spPr>
          <a:xfrm>
            <a:off x="17482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74" name="Google Shape;374;p23"/>
          <p:cNvSpPr/>
          <p:nvPr/>
        </p:nvSpPr>
        <p:spPr>
          <a:xfrm>
            <a:off x="3226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 Repo</a:t>
            </a:r>
            <a:endParaRPr b="1" sz="1200"/>
          </a:p>
        </p:txBody>
      </p:sp>
      <p:sp>
        <p:nvSpPr>
          <p:cNvPr id="375" name="Google Shape;375;p23"/>
          <p:cNvSpPr/>
          <p:nvPr/>
        </p:nvSpPr>
        <p:spPr>
          <a:xfrm>
            <a:off x="4353300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cxnSp>
        <p:nvCxnSpPr>
          <p:cNvPr id="376" name="Google Shape;376;p23"/>
          <p:cNvCxnSpPr>
            <a:stCxn id="374" idx="2"/>
          </p:cNvCxnSpPr>
          <p:nvPr/>
        </p:nvCxnSpPr>
        <p:spPr>
          <a:xfrm>
            <a:off x="3747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3"/>
          <p:cNvCxnSpPr/>
          <p:nvPr/>
        </p:nvCxnSpPr>
        <p:spPr>
          <a:xfrm>
            <a:off x="4930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78" name="Google Shape;378;p23"/>
          <p:cNvSpPr/>
          <p:nvPr/>
        </p:nvSpPr>
        <p:spPr>
          <a:xfrm>
            <a:off x="56468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379" name="Google Shape;379;p23"/>
          <p:cNvSpPr/>
          <p:nvPr/>
        </p:nvSpPr>
        <p:spPr>
          <a:xfrm>
            <a:off x="6830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Openstack plugin</a:t>
            </a:r>
            <a:endParaRPr b="1" sz="1200"/>
          </a:p>
        </p:txBody>
      </p:sp>
      <p:cxnSp>
        <p:nvCxnSpPr>
          <p:cNvPr id="380" name="Google Shape;380;p23"/>
          <p:cNvCxnSpPr>
            <a:stCxn id="378" idx="2"/>
          </p:cNvCxnSpPr>
          <p:nvPr/>
        </p:nvCxnSpPr>
        <p:spPr>
          <a:xfrm>
            <a:off x="61680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3"/>
          <p:cNvCxnSpPr/>
          <p:nvPr/>
        </p:nvCxnSpPr>
        <p:spPr>
          <a:xfrm>
            <a:off x="7351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2" name="Google Shape;382;p23"/>
          <p:cNvSpPr/>
          <p:nvPr/>
        </p:nvSpPr>
        <p:spPr>
          <a:xfrm>
            <a:off x="80674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host(VM)</a:t>
            </a:r>
            <a:endParaRPr b="1" sz="1200"/>
          </a:p>
        </p:txBody>
      </p:sp>
      <p:cxnSp>
        <p:nvCxnSpPr>
          <p:cNvPr id="383" name="Google Shape;383;p23"/>
          <p:cNvCxnSpPr>
            <a:stCxn id="382" idx="2"/>
          </p:cNvCxnSpPr>
          <p:nvPr/>
        </p:nvCxnSpPr>
        <p:spPr>
          <a:xfrm>
            <a:off x="85886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3"/>
          <p:cNvCxnSpPr/>
          <p:nvPr/>
        </p:nvCxnSpPr>
        <p:spPr>
          <a:xfrm>
            <a:off x="579750" y="1395969"/>
            <a:ext cx="21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23"/>
          <p:cNvSpPr txBox="1"/>
          <p:nvPr/>
        </p:nvSpPr>
        <p:spPr>
          <a:xfrm rot="5400000">
            <a:off x="-298375" y="2034069"/>
            <a:ext cx="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Deploy</a:t>
            </a:r>
            <a:endParaRPr b="1"/>
          </a:p>
        </p:txBody>
      </p:sp>
      <p:sp>
        <p:nvSpPr>
          <p:cNvPr id="386" name="Google Shape;386;p23"/>
          <p:cNvSpPr/>
          <p:nvPr/>
        </p:nvSpPr>
        <p:spPr>
          <a:xfrm>
            <a:off x="2376545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387" name="Google Shape;387;p23"/>
          <p:cNvCxnSpPr>
            <a:stCxn id="386" idx="2"/>
          </p:cNvCxnSpPr>
          <p:nvPr/>
        </p:nvCxnSpPr>
        <p:spPr>
          <a:xfrm>
            <a:off x="2763245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8" name="Google Shape;388;p23"/>
          <p:cNvSpPr txBox="1"/>
          <p:nvPr/>
        </p:nvSpPr>
        <p:spPr>
          <a:xfrm>
            <a:off x="740451" y="1127882"/>
            <a:ext cx="8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</a:t>
            </a:r>
            <a:endParaRPr sz="1200"/>
          </a:p>
        </p:txBody>
      </p:sp>
      <p:cxnSp>
        <p:nvCxnSpPr>
          <p:cNvPr id="389" name="Google Shape;389;p23"/>
          <p:cNvCxnSpPr/>
          <p:nvPr/>
        </p:nvCxnSpPr>
        <p:spPr>
          <a:xfrm rot="10800000">
            <a:off x="1738900" y="1795794"/>
            <a:ext cx="103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3"/>
          <p:cNvSpPr txBox="1"/>
          <p:nvPr/>
        </p:nvSpPr>
        <p:spPr>
          <a:xfrm>
            <a:off x="1883450" y="1508894"/>
            <a:ext cx="104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package</a:t>
            </a:r>
            <a:endParaRPr sz="1200"/>
          </a:p>
        </p:txBody>
      </p:sp>
      <p:cxnSp>
        <p:nvCxnSpPr>
          <p:cNvPr id="391" name="Google Shape;391;p23"/>
          <p:cNvCxnSpPr/>
          <p:nvPr/>
        </p:nvCxnSpPr>
        <p:spPr>
          <a:xfrm>
            <a:off x="579750" y="2462769"/>
            <a:ext cx="21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23"/>
          <p:cNvSpPr txBox="1"/>
          <p:nvPr/>
        </p:nvSpPr>
        <p:spPr>
          <a:xfrm>
            <a:off x="740449" y="2194694"/>
            <a:ext cx="11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Instantiate</a:t>
            </a:r>
            <a:endParaRPr sz="1200"/>
          </a:p>
        </p:txBody>
      </p:sp>
      <p:cxnSp>
        <p:nvCxnSpPr>
          <p:cNvPr id="393" name="Google Shape;393;p23"/>
          <p:cNvCxnSpPr/>
          <p:nvPr/>
        </p:nvCxnSpPr>
        <p:spPr>
          <a:xfrm>
            <a:off x="2781450" y="3576819"/>
            <a:ext cx="33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23"/>
          <p:cNvSpPr txBox="1"/>
          <p:nvPr/>
        </p:nvSpPr>
        <p:spPr>
          <a:xfrm>
            <a:off x="2710376" y="3279650"/>
            <a:ext cx="3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Instantiate (app inst ID, app package ID, no package) </a:t>
            </a:r>
            <a:endParaRPr sz="1200"/>
          </a:p>
        </p:txBody>
      </p:sp>
      <p:cxnSp>
        <p:nvCxnSpPr>
          <p:cNvPr id="395" name="Google Shape;395;p23"/>
          <p:cNvCxnSpPr/>
          <p:nvPr/>
        </p:nvCxnSpPr>
        <p:spPr>
          <a:xfrm>
            <a:off x="6183725" y="3687630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3"/>
          <p:cNvSpPr txBox="1"/>
          <p:nvPr/>
        </p:nvSpPr>
        <p:spPr>
          <a:xfrm>
            <a:off x="6379250" y="3392036"/>
            <a:ext cx="123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Instantiate</a:t>
            </a:r>
            <a:br>
              <a:rPr lang="en" sz="1200"/>
            </a:br>
            <a:r>
              <a:rPr lang="en" sz="1200"/>
              <a:t>(</a:t>
            </a:r>
            <a:r>
              <a:rPr lang="en" sz="1200">
                <a:solidFill>
                  <a:schemeClr val="dk1"/>
                </a:solidFill>
              </a:rPr>
              <a:t>app inst ID, </a:t>
            </a:r>
            <a:r>
              <a:rPr lang="en" sz="1200"/>
              <a:t>app pkg ID) </a:t>
            </a:r>
            <a:endParaRPr sz="1200"/>
          </a:p>
        </p:txBody>
      </p:sp>
      <p:cxnSp>
        <p:nvCxnSpPr>
          <p:cNvPr id="397" name="Google Shape;397;p23"/>
          <p:cNvCxnSpPr/>
          <p:nvPr/>
        </p:nvCxnSpPr>
        <p:spPr>
          <a:xfrm>
            <a:off x="7356161" y="4607567"/>
            <a:ext cx="12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23"/>
          <p:cNvSpPr txBox="1"/>
          <p:nvPr/>
        </p:nvSpPr>
        <p:spPr>
          <a:xfrm>
            <a:off x="7397126" y="4327892"/>
            <a:ext cx="97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 application</a:t>
            </a:r>
            <a:endParaRPr sz="1200"/>
          </a:p>
        </p:txBody>
      </p:sp>
      <p:cxnSp>
        <p:nvCxnSpPr>
          <p:cNvPr id="399" name="Google Shape;399;p23"/>
          <p:cNvCxnSpPr/>
          <p:nvPr/>
        </p:nvCxnSpPr>
        <p:spPr>
          <a:xfrm rot="10800000">
            <a:off x="6160826" y="4821101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3"/>
          <p:cNvCxnSpPr/>
          <p:nvPr/>
        </p:nvCxnSpPr>
        <p:spPr>
          <a:xfrm rot="10800000">
            <a:off x="2769870" y="4926848"/>
            <a:ext cx="33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3"/>
          <p:cNvCxnSpPr/>
          <p:nvPr/>
        </p:nvCxnSpPr>
        <p:spPr>
          <a:xfrm rot="10800000">
            <a:off x="581920" y="2833744"/>
            <a:ext cx="21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402" name="Google Shape;402;p23"/>
          <p:cNvSpPr txBox="1"/>
          <p:nvPr/>
        </p:nvSpPr>
        <p:spPr>
          <a:xfrm>
            <a:off x="909650" y="2735563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cxnSp>
        <p:nvCxnSpPr>
          <p:cNvPr id="403" name="Google Shape;403;p23"/>
          <p:cNvCxnSpPr/>
          <p:nvPr/>
        </p:nvCxnSpPr>
        <p:spPr>
          <a:xfrm>
            <a:off x="2785396" y="3144094"/>
            <a:ext cx="21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3"/>
          <p:cNvSpPr txBox="1"/>
          <p:nvPr/>
        </p:nvSpPr>
        <p:spPr>
          <a:xfrm>
            <a:off x="2709876" y="2766876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sp>
        <p:nvSpPr>
          <p:cNvPr id="405" name="Google Shape;405;p23"/>
          <p:cNvSpPr/>
          <p:nvPr/>
        </p:nvSpPr>
        <p:spPr>
          <a:xfrm rot="10800000">
            <a:off x="2678355" y="4889684"/>
            <a:ext cx="57270" cy="217661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Google Shape;406;p23"/>
          <p:cNvSpPr txBox="1"/>
          <p:nvPr/>
        </p:nvSpPr>
        <p:spPr>
          <a:xfrm>
            <a:off x="39825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Openstack</a:t>
            </a:r>
            <a:r>
              <a:rPr b="1" lang="en"/>
              <a:t> Infra - Instantiate</a:t>
            </a:r>
            <a:endParaRPr b="1"/>
          </a:p>
        </p:txBody>
      </p:sp>
      <p:sp>
        <p:nvSpPr>
          <p:cNvPr id="407" name="Google Shape;407;p23"/>
          <p:cNvSpPr/>
          <p:nvPr/>
        </p:nvSpPr>
        <p:spPr>
          <a:xfrm>
            <a:off x="2763242" y="1891095"/>
            <a:ext cx="192771" cy="400200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8" name="Google Shape;408;p23"/>
          <p:cNvSpPr txBox="1"/>
          <p:nvPr/>
        </p:nvSpPr>
        <p:spPr>
          <a:xfrm>
            <a:off x="2874399" y="1783850"/>
            <a:ext cx="206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Validate app package, dependency check etc... </a:t>
            </a:r>
            <a:endParaRPr sz="1200"/>
          </a:p>
        </p:txBody>
      </p:sp>
      <p:sp>
        <p:nvSpPr>
          <p:cNvPr id="409" name="Google Shape;409;p23"/>
          <p:cNvSpPr txBox="1"/>
          <p:nvPr/>
        </p:nvSpPr>
        <p:spPr>
          <a:xfrm>
            <a:off x="1694450" y="4672225"/>
            <a:ext cx="11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app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instance Db</a:t>
            </a:r>
            <a:endParaRPr sz="1200"/>
          </a:p>
        </p:txBody>
      </p:sp>
      <p:cxnSp>
        <p:nvCxnSpPr>
          <p:cNvPr id="410" name="Google Shape;410;p23"/>
          <p:cNvCxnSpPr/>
          <p:nvPr/>
        </p:nvCxnSpPr>
        <p:spPr>
          <a:xfrm>
            <a:off x="7354017" y="4009525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3"/>
          <p:cNvSpPr txBox="1"/>
          <p:nvPr/>
        </p:nvSpPr>
        <p:spPr>
          <a:xfrm>
            <a:off x="7505193" y="3714771"/>
            <a:ext cx="138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VM</a:t>
            </a:r>
            <a:endParaRPr sz="1200"/>
          </a:p>
        </p:txBody>
      </p:sp>
      <p:cxnSp>
        <p:nvCxnSpPr>
          <p:cNvPr id="412" name="Google Shape;412;p23"/>
          <p:cNvCxnSpPr/>
          <p:nvPr/>
        </p:nvCxnSpPr>
        <p:spPr>
          <a:xfrm>
            <a:off x="7351775" y="4386128"/>
            <a:ext cx="12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23"/>
          <p:cNvSpPr txBox="1"/>
          <p:nvPr/>
        </p:nvSpPr>
        <p:spPr>
          <a:xfrm>
            <a:off x="7153625" y="4072400"/>
            <a:ext cx="206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Copy application img to VM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/>
          <p:nvPr/>
        </p:nvSpPr>
        <p:spPr>
          <a:xfrm>
            <a:off x="436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419" name="Google Shape;419;p24"/>
          <p:cNvSpPr/>
          <p:nvPr/>
        </p:nvSpPr>
        <p:spPr>
          <a:xfrm>
            <a:off x="12270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420" name="Google Shape;420;p24"/>
          <p:cNvCxnSpPr>
            <a:stCxn id="418" idx="2"/>
          </p:cNvCxnSpPr>
          <p:nvPr/>
        </p:nvCxnSpPr>
        <p:spPr>
          <a:xfrm>
            <a:off x="564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4"/>
          <p:cNvCxnSpPr/>
          <p:nvPr/>
        </p:nvCxnSpPr>
        <p:spPr>
          <a:xfrm>
            <a:off x="17482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22" name="Google Shape;422;p24"/>
          <p:cNvSpPr/>
          <p:nvPr/>
        </p:nvSpPr>
        <p:spPr>
          <a:xfrm>
            <a:off x="3226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 Repo</a:t>
            </a:r>
            <a:endParaRPr b="1" sz="1200"/>
          </a:p>
        </p:txBody>
      </p:sp>
      <p:sp>
        <p:nvSpPr>
          <p:cNvPr id="423" name="Google Shape;423;p24"/>
          <p:cNvSpPr/>
          <p:nvPr/>
        </p:nvSpPr>
        <p:spPr>
          <a:xfrm>
            <a:off x="4353300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cxnSp>
        <p:nvCxnSpPr>
          <p:cNvPr id="424" name="Google Shape;424;p24"/>
          <p:cNvCxnSpPr>
            <a:stCxn id="422" idx="2"/>
          </p:cNvCxnSpPr>
          <p:nvPr/>
        </p:nvCxnSpPr>
        <p:spPr>
          <a:xfrm>
            <a:off x="3747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4"/>
          <p:cNvCxnSpPr/>
          <p:nvPr/>
        </p:nvCxnSpPr>
        <p:spPr>
          <a:xfrm>
            <a:off x="4930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26" name="Google Shape;426;p24"/>
          <p:cNvSpPr/>
          <p:nvPr/>
        </p:nvSpPr>
        <p:spPr>
          <a:xfrm>
            <a:off x="56468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427" name="Google Shape;427;p24"/>
          <p:cNvSpPr/>
          <p:nvPr/>
        </p:nvSpPr>
        <p:spPr>
          <a:xfrm>
            <a:off x="6830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Openstack plugin</a:t>
            </a:r>
            <a:endParaRPr b="1" sz="1200"/>
          </a:p>
        </p:txBody>
      </p:sp>
      <p:cxnSp>
        <p:nvCxnSpPr>
          <p:cNvPr id="428" name="Google Shape;428;p24"/>
          <p:cNvCxnSpPr>
            <a:stCxn id="426" idx="2"/>
          </p:cNvCxnSpPr>
          <p:nvPr/>
        </p:nvCxnSpPr>
        <p:spPr>
          <a:xfrm>
            <a:off x="61680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4"/>
          <p:cNvCxnSpPr/>
          <p:nvPr/>
        </p:nvCxnSpPr>
        <p:spPr>
          <a:xfrm>
            <a:off x="7351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30" name="Google Shape;430;p24"/>
          <p:cNvSpPr/>
          <p:nvPr/>
        </p:nvSpPr>
        <p:spPr>
          <a:xfrm>
            <a:off x="80674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hos(VM)</a:t>
            </a:r>
            <a:endParaRPr b="1" sz="1200"/>
          </a:p>
        </p:txBody>
      </p:sp>
      <p:cxnSp>
        <p:nvCxnSpPr>
          <p:cNvPr id="431" name="Google Shape;431;p24"/>
          <p:cNvCxnSpPr>
            <a:stCxn id="430" idx="2"/>
          </p:cNvCxnSpPr>
          <p:nvPr/>
        </p:nvCxnSpPr>
        <p:spPr>
          <a:xfrm>
            <a:off x="85886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32" name="Google Shape;432;p24"/>
          <p:cNvSpPr txBox="1"/>
          <p:nvPr/>
        </p:nvSpPr>
        <p:spPr>
          <a:xfrm rot="5400000">
            <a:off x="-472225" y="2207927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Terminate</a:t>
            </a:r>
            <a:endParaRPr b="1"/>
          </a:p>
        </p:txBody>
      </p:sp>
      <p:sp>
        <p:nvSpPr>
          <p:cNvPr id="433" name="Google Shape;433;p24"/>
          <p:cNvSpPr/>
          <p:nvPr/>
        </p:nvSpPr>
        <p:spPr>
          <a:xfrm>
            <a:off x="2376545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434" name="Google Shape;434;p24"/>
          <p:cNvCxnSpPr>
            <a:stCxn id="433" idx="2"/>
          </p:cNvCxnSpPr>
          <p:nvPr/>
        </p:nvCxnSpPr>
        <p:spPr>
          <a:xfrm>
            <a:off x="2763245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4"/>
          <p:cNvCxnSpPr/>
          <p:nvPr/>
        </p:nvCxnSpPr>
        <p:spPr>
          <a:xfrm>
            <a:off x="579750" y="1548369"/>
            <a:ext cx="21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24"/>
          <p:cNvSpPr txBox="1"/>
          <p:nvPr/>
        </p:nvSpPr>
        <p:spPr>
          <a:xfrm>
            <a:off x="740449" y="1280294"/>
            <a:ext cx="11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Terminate</a:t>
            </a:r>
            <a:endParaRPr sz="1200"/>
          </a:p>
        </p:txBody>
      </p:sp>
      <p:cxnSp>
        <p:nvCxnSpPr>
          <p:cNvPr id="437" name="Google Shape;437;p24"/>
          <p:cNvCxnSpPr/>
          <p:nvPr/>
        </p:nvCxnSpPr>
        <p:spPr>
          <a:xfrm>
            <a:off x="2781450" y="2662419"/>
            <a:ext cx="33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24"/>
          <p:cNvSpPr txBox="1"/>
          <p:nvPr/>
        </p:nvSpPr>
        <p:spPr>
          <a:xfrm>
            <a:off x="2710376" y="2365250"/>
            <a:ext cx="3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Terminate (app inst ID) </a:t>
            </a:r>
            <a:endParaRPr sz="1200"/>
          </a:p>
        </p:txBody>
      </p:sp>
      <p:cxnSp>
        <p:nvCxnSpPr>
          <p:cNvPr id="439" name="Google Shape;439;p24"/>
          <p:cNvCxnSpPr/>
          <p:nvPr/>
        </p:nvCxnSpPr>
        <p:spPr>
          <a:xfrm>
            <a:off x="6183725" y="2983169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24"/>
          <p:cNvSpPr txBox="1"/>
          <p:nvPr/>
        </p:nvSpPr>
        <p:spPr>
          <a:xfrm>
            <a:off x="6226850" y="2687575"/>
            <a:ext cx="123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Terminate</a:t>
            </a:r>
            <a:br>
              <a:rPr lang="en" sz="1200"/>
            </a:br>
            <a:r>
              <a:rPr lang="en" sz="1200"/>
              <a:t>(</a:t>
            </a:r>
            <a:r>
              <a:rPr lang="en" sz="1200">
                <a:solidFill>
                  <a:schemeClr val="dk1"/>
                </a:solidFill>
              </a:rPr>
              <a:t>app inst ID</a:t>
            </a:r>
            <a:r>
              <a:rPr lang="en" sz="1200"/>
              <a:t>) </a:t>
            </a:r>
            <a:endParaRPr sz="1200"/>
          </a:p>
        </p:txBody>
      </p:sp>
      <p:cxnSp>
        <p:nvCxnSpPr>
          <p:cNvPr id="441" name="Google Shape;441;p24"/>
          <p:cNvCxnSpPr/>
          <p:nvPr/>
        </p:nvCxnSpPr>
        <p:spPr>
          <a:xfrm>
            <a:off x="7356161" y="3335494"/>
            <a:ext cx="12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24"/>
          <p:cNvSpPr txBox="1"/>
          <p:nvPr/>
        </p:nvSpPr>
        <p:spPr>
          <a:xfrm>
            <a:off x="7397126" y="3055819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VM</a:t>
            </a:r>
            <a:endParaRPr sz="1200"/>
          </a:p>
        </p:txBody>
      </p:sp>
      <p:cxnSp>
        <p:nvCxnSpPr>
          <p:cNvPr id="443" name="Google Shape;443;p24"/>
          <p:cNvCxnSpPr/>
          <p:nvPr/>
        </p:nvCxnSpPr>
        <p:spPr>
          <a:xfrm rot="10800000">
            <a:off x="6160826" y="3637669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24"/>
          <p:cNvCxnSpPr/>
          <p:nvPr/>
        </p:nvCxnSpPr>
        <p:spPr>
          <a:xfrm rot="10800000">
            <a:off x="2769870" y="3942469"/>
            <a:ext cx="33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4"/>
          <p:cNvCxnSpPr/>
          <p:nvPr/>
        </p:nvCxnSpPr>
        <p:spPr>
          <a:xfrm rot="10800000">
            <a:off x="581920" y="1919344"/>
            <a:ext cx="21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446" name="Google Shape;446;p24"/>
          <p:cNvSpPr txBox="1"/>
          <p:nvPr/>
        </p:nvSpPr>
        <p:spPr>
          <a:xfrm>
            <a:off x="909650" y="1821163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cxnSp>
        <p:nvCxnSpPr>
          <p:cNvPr id="447" name="Google Shape;447;p24"/>
          <p:cNvCxnSpPr/>
          <p:nvPr/>
        </p:nvCxnSpPr>
        <p:spPr>
          <a:xfrm>
            <a:off x="2785396" y="2229694"/>
            <a:ext cx="21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24"/>
          <p:cNvSpPr txBox="1"/>
          <p:nvPr/>
        </p:nvSpPr>
        <p:spPr>
          <a:xfrm>
            <a:off x="2709876" y="1852476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sp>
        <p:nvSpPr>
          <p:cNvPr id="449" name="Google Shape;449;p24"/>
          <p:cNvSpPr/>
          <p:nvPr/>
        </p:nvSpPr>
        <p:spPr>
          <a:xfrm rot="10800000">
            <a:off x="2678355" y="3975284"/>
            <a:ext cx="57270" cy="217661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0" name="Google Shape;450;p24"/>
          <p:cNvSpPr txBox="1"/>
          <p:nvPr/>
        </p:nvSpPr>
        <p:spPr>
          <a:xfrm>
            <a:off x="39825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Openstack</a:t>
            </a:r>
            <a:r>
              <a:rPr b="1" lang="en"/>
              <a:t> Infra - Terminate</a:t>
            </a:r>
            <a:endParaRPr b="1"/>
          </a:p>
        </p:txBody>
      </p:sp>
      <p:sp>
        <p:nvSpPr>
          <p:cNvPr id="451" name="Google Shape;451;p24"/>
          <p:cNvSpPr txBox="1"/>
          <p:nvPr/>
        </p:nvSpPr>
        <p:spPr>
          <a:xfrm>
            <a:off x="1694450" y="3757825"/>
            <a:ext cx="11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app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instance Db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/>
          <p:nvPr/>
        </p:nvSpPr>
        <p:spPr>
          <a:xfrm>
            <a:off x="1385250" y="1090300"/>
            <a:ext cx="7758900" cy="2274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201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458" name="Google Shape;458;p25"/>
          <p:cNvSpPr/>
          <p:nvPr/>
        </p:nvSpPr>
        <p:spPr>
          <a:xfrm>
            <a:off x="12035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459" name="Google Shape;459;p25"/>
          <p:cNvCxnSpPr>
            <a:stCxn id="457" idx="2"/>
          </p:cNvCxnSpPr>
          <p:nvPr/>
        </p:nvCxnSpPr>
        <p:spPr>
          <a:xfrm>
            <a:off x="541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5"/>
          <p:cNvCxnSpPr/>
          <p:nvPr/>
        </p:nvCxnSpPr>
        <p:spPr>
          <a:xfrm>
            <a:off x="17248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61" name="Google Shape;461;p25"/>
          <p:cNvSpPr/>
          <p:nvPr/>
        </p:nvSpPr>
        <p:spPr>
          <a:xfrm>
            <a:off x="3202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 Repo</a:t>
            </a:r>
            <a:endParaRPr b="1" sz="1200"/>
          </a:p>
        </p:txBody>
      </p:sp>
      <p:sp>
        <p:nvSpPr>
          <p:cNvPr id="462" name="Google Shape;462;p25"/>
          <p:cNvSpPr/>
          <p:nvPr/>
        </p:nvSpPr>
        <p:spPr>
          <a:xfrm>
            <a:off x="4329867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sp>
        <p:nvSpPr>
          <p:cNvPr id="463" name="Google Shape;463;p25"/>
          <p:cNvSpPr/>
          <p:nvPr/>
        </p:nvSpPr>
        <p:spPr>
          <a:xfrm>
            <a:off x="56233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464" name="Google Shape;464;p25"/>
          <p:cNvSpPr/>
          <p:nvPr/>
        </p:nvSpPr>
        <p:spPr>
          <a:xfrm>
            <a:off x="6806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Openstack plugin</a:t>
            </a:r>
            <a:endParaRPr b="1" sz="1200"/>
          </a:p>
        </p:txBody>
      </p:sp>
      <p:sp>
        <p:nvSpPr>
          <p:cNvPr id="465" name="Google Shape;465;p25"/>
          <p:cNvSpPr/>
          <p:nvPr/>
        </p:nvSpPr>
        <p:spPr>
          <a:xfrm>
            <a:off x="80439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host</a:t>
            </a:r>
            <a:endParaRPr b="1" sz="1200"/>
          </a:p>
        </p:txBody>
      </p:sp>
      <p:cxnSp>
        <p:nvCxnSpPr>
          <p:cNvPr id="466" name="Google Shape;466;p25"/>
          <p:cNvCxnSpPr/>
          <p:nvPr/>
        </p:nvCxnSpPr>
        <p:spPr>
          <a:xfrm>
            <a:off x="547117" y="849739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25"/>
          <p:cNvSpPr txBox="1"/>
          <p:nvPr/>
        </p:nvSpPr>
        <p:spPr>
          <a:xfrm>
            <a:off x="537498" y="559225"/>
            <a:ext cx="20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distribution</a:t>
            </a:r>
            <a:endParaRPr sz="1200"/>
          </a:p>
        </p:txBody>
      </p:sp>
      <p:sp>
        <p:nvSpPr>
          <p:cNvPr id="468" name="Google Shape;468;p25"/>
          <p:cNvSpPr txBox="1"/>
          <p:nvPr/>
        </p:nvSpPr>
        <p:spPr>
          <a:xfrm>
            <a:off x="1385249" y="1361241"/>
            <a:ext cx="55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LOOP</a:t>
            </a:r>
            <a:endParaRPr b="1" sz="700"/>
          </a:p>
        </p:txBody>
      </p:sp>
      <p:sp>
        <p:nvSpPr>
          <p:cNvPr id="469" name="Google Shape;469;p25"/>
          <p:cNvSpPr/>
          <p:nvPr/>
        </p:nvSpPr>
        <p:spPr>
          <a:xfrm>
            <a:off x="2353112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470" name="Google Shape;470;p25"/>
          <p:cNvCxnSpPr>
            <a:stCxn id="469" idx="2"/>
          </p:cNvCxnSpPr>
          <p:nvPr/>
        </p:nvCxnSpPr>
        <p:spPr>
          <a:xfrm>
            <a:off x="2739812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5"/>
          <p:cNvCxnSpPr/>
          <p:nvPr/>
        </p:nvCxnSpPr>
        <p:spPr>
          <a:xfrm rot="10800000">
            <a:off x="535609" y="980241"/>
            <a:ext cx="11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472" name="Google Shape;472;p25"/>
          <p:cNvSpPr txBox="1"/>
          <p:nvPr/>
        </p:nvSpPr>
        <p:spPr>
          <a:xfrm>
            <a:off x="582517" y="881055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sp>
        <p:nvSpPr>
          <p:cNvPr id="473" name="Google Shape;473;p25"/>
          <p:cNvSpPr txBox="1"/>
          <p:nvPr/>
        </p:nvSpPr>
        <p:spPr>
          <a:xfrm rot="5400000">
            <a:off x="-438325" y="1489877"/>
            <a:ext cx="1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</a:t>
            </a:r>
            <a:endParaRPr b="1"/>
          </a:p>
        </p:txBody>
      </p:sp>
      <p:cxnSp>
        <p:nvCxnSpPr>
          <p:cNvPr id="474" name="Google Shape;474;p25"/>
          <p:cNvCxnSpPr/>
          <p:nvPr/>
        </p:nvCxnSpPr>
        <p:spPr>
          <a:xfrm>
            <a:off x="1740376" y="1360589"/>
            <a:ext cx="31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25"/>
          <p:cNvSpPr txBox="1"/>
          <p:nvPr/>
        </p:nvSpPr>
        <p:spPr>
          <a:xfrm>
            <a:off x="1763463" y="1101416"/>
            <a:ext cx="27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sp>
        <p:nvSpPr>
          <p:cNvPr id="476" name="Google Shape;476;p25"/>
          <p:cNvSpPr txBox="1"/>
          <p:nvPr/>
        </p:nvSpPr>
        <p:spPr>
          <a:xfrm>
            <a:off x="16401" y="-100900"/>
            <a:ext cx="43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Openstack</a:t>
            </a:r>
            <a:r>
              <a:rPr b="1" lang="en"/>
              <a:t> Infra - Delete Distributed package</a:t>
            </a:r>
            <a:endParaRPr b="1"/>
          </a:p>
        </p:txBody>
      </p:sp>
      <p:cxnSp>
        <p:nvCxnSpPr>
          <p:cNvPr id="477" name="Google Shape;477;p25"/>
          <p:cNvCxnSpPr>
            <a:stCxn id="461" idx="2"/>
          </p:cNvCxnSpPr>
          <p:nvPr/>
        </p:nvCxnSpPr>
        <p:spPr>
          <a:xfrm>
            <a:off x="3724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5"/>
          <p:cNvCxnSpPr/>
          <p:nvPr/>
        </p:nvCxnSpPr>
        <p:spPr>
          <a:xfrm>
            <a:off x="4907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5"/>
          <p:cNvCxnSpPr>
            <a:stCxn id="463" idx="2"/>
          </p:cNvCxnSpPr>
          <p:nvPr/>
        </p:nvCxnSpPr>
        <p:spPr>
          <a:xfrm>
            <a:off x="61446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5"/>
          <p:cNvCxnSpPr/>
          <p:nvPr/>
        </p:nvCxnSpPr>
        <p:spPr>
          <a:xfrm>
            <a:off x="7328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5"/>
          <p:cNvCxnSpPr>
            <a:stCxn id="465" idx="2"/>
          </p:cNvCxnSpPr>
          <p:nvPr/>
        </p:nvCxnSpPr>
        <p:spPr>
          <a:xfrm>
            <a:off x="85652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5"/>
          <p:cNvCxnSpPr/>
          <p:nvPr/>
        </p:nvCxnSpPr>
        <p:spPr>
          <a:xfrm>
            <a:off x="1737076" y="1999139"/>
            <a:ext cx="44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25"/>
          <p:cNvSpPr txBox="1"/>
          <p:nvPr/>
        </p:nvSpPr>
        <p:spPr>
          <a:xfrm>
            <a:off x="2078817" y="1708645"/>
            <a:ext cx="29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application package (package-id)</a:t>
            </a:r>
            <a:endParaRPr sz="1200"/>
          </a:p>
        </p:txBody>
      </p:sp>
      <p:sp>
        <p:nvSpPr>
          <p:cNvPr id="484" name="Google Shape;484;p25"/>
          <p:cNvSpPr txBox="1"/>
          <p:nvPr/>
        </p:nvSpPr>
        <p:spPr>
          <a:xfrm>
            <a:off x="6067123" y="2125357"/>
            <a:ext cx="16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app package</a:t>
            </a:r>
            <a:endParaRPr sz="1200"/>
          </a:p>
        </p:txBody>
      </p:sp>
      <p:cxnSp>
        <p:nvCxnSpPr>
          <p:cNvPr id="485" name="Google Shape;485;p25"/>
          <p:cNvCxnSpPr/>
          <p:nvPr/>
        </p:nvCxnSpPr>
        <p:spPr>
          <a:xfrm flipH="1" rot="10800000">
            <a:off x="6140975" y="2448167"/>
            <a:ext cx="1190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25"/>
          <p:cNvCxnSpPr/>
          <p:nvPr/>
        </p:nvCxnSpPr>
        <p:spPr>
          <a:xfrm rot="10800000">
            <a:off x="6159373" y="2852056"/>
            <a:ext cx="11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5"/>
          <p:cNvCxnSpPr/>
          <p:nvPr/>
        </p:nvCxnSpPr>
        <p:spPr>
          <a:xfrm rot="10800000">
            <a:off x="1748525" y="3115050"/>
            <a:ext cx="438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                     Openstack envi Image management- soln2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/>
          <p:nvPr/>
        </p:nvSpPr>
        <p:spPr>
          <a:xfrm>
            <a:off x="1385250" y="1090300"/>
            <a:ext cx="7758900" cy="40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201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499" name="Google Shape;499;p27"/>
          <p:cNvSpPr/>
          <p:nvPr/>
        </p:nvSpPr>
        <p:spPr>
          <a:xfrm>
            <a:off x="12035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500" name="Google Shape;500;p27"/>
          <p:cNvCxnSpPr>
            <a:stCxn id="498" idx="2"/>
          </p:cNvCxnSpPr>
          <p:nvPr/>
        </p:nvCxnSpPr>
        <p:spPr>
          <a:xfrm>
            <a:off x="541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7"/>
          <p:cNvCxnSpPr/>
          <p:nvPr/>
        </p:nvCxnSpPr>
        <p:spPr>
          <a:xfrm>
            <a:off x="17248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02" name="Google Shape;502;p27"/>
          <p:cNvSpPr/>
          <p:nvPr/>
        </p:nvSpPr>
        <p:spPr>
          <a:xfrm>
            <a:off x="3202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 Image store</a:t>
            </a:r>
            <a:endParaRPr b="1" sz="1200"/>
          </a:p>
        </p:txBody>
      </p:sp>
      <p:sp>
        <p:nvSpPr>
          <p:cNvPr id="503" name="Google Shape;503;p27"/>
          <p:cNvSpPr/>
          <p:nvPr/>
        </p:nvSpPr>
        <p:spPr>
          <a:xfrm>
            <a:off x="4329867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sp>
        <p:nvSpPr>
          <p:cNvPr id="504" name="Google Shape;504;p27"/>
          <p:cNvSpPr/>
          <p:nvPr/>
        </p:nvSpPr>
        <p:spPr>
          <a:xfrm>
            <a:off x="56233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505" name="Google Shape;505;p27"/>
          <p:cNvSpPr/>
          <p:nvPr/>
        </p:nvSpPr>
        <p:spPr>
          <a:xfrm>
            <a:off x="6806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Openstack plugin</a:t>
            </a:r>
            <a:endParaRPr b="1" sz="1200"/>
          </a:p>
        </p:txBody>
      </p:sp>
      <p:sp>
        <p:nvSpPr>
          <p:cNvPr id="506" name="Google Shape;506;p27"/>
          <p:cNvSpPr/>
          <p:nvPr/>
        </p:nvSpPr>
        <p:spPr>
          <a:xfrm>
            <a:off x="80439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host</a:t>
            </a:r>
            <a:endParaRPr b="1" sz="1200"/>
          </a:p>
        </p:txBody>
      </p:sp>
      <p:cxnSp>
        <p:nvCxnSpPr>
          <p:cNvPr id="507" name="Google Shape;507;p27"/>
          <p:cNvCxnSpPr/>
          <p:nvPr/>
        </p:nvCxnSpPr>
        <p:spPr>
          <a:xfrm>
            <a:off x="547117" y="849739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27"/>
          <p:cNvSpPr txBox="1"/>
          <p:nvPr/>
        </p:nvSpPr>
        <p:spPr>
          <a:xfrm>
            <a:off x="714368" y="559236"/>
            <a:ext cx="8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Distribute</a:t>
            </a:r>
            <a:endParaRPr sz="1200"/>
          </a:p>
        </p:txBody>
      </p:sp>
      <p:cxnSp>
        <p:nvCxnSpPr>
          <p:cNvPr id="509" name="Google Shape;509;p27"/>
          <p:cNvCxnSpPr/>
          <p:nvPr/>
        </p:nvCxnSpPr>
        <p:spPr>
          <a:xfrm>
            <a:off x="1737076" y="1846739"/>
            <a:ext cx="44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27"/>
          <p:cNvSpPr txBox="1"/>
          <p:nvPr/>
        </p:nvSpPr>
        <p:spPr>
          <a:xfrm>
            <a:off x="2078817" y="1556245"/>
            <a:ext cx="29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Upload application package (package-id)</a:t>
            </a:r>
            <a:endParaRPr sz="1200"/>
          </a:p>
        </p:txBody>
      </p:sp>
      <p:cxnSp>
        <p:nvCxnSpPr>
          <p:cNvPr id="511" name="Google Shape;511;p27"/>
          <p:cNvCxnSpPr/>
          <p:nvPr/>
        </p:nvCxnSpPr>
        <p:spPr>
          <a:xfrm>
            <a:off x="6141217" y="2575089"/>
            <a:ext cx="11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27"/>
          <p:cNvSpPr txBox="1"/>
          <p:nvPr/>
        </p:nvSpPr>
        <p:spPr>
          <a:xfrm>
            <a:off x="6067123" y="2259688"/>
            <a:ext cx="16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Upload app package</a:t>
            </a:r>
            <a:endParaRPr sz="1200"/>
          </a:p>
        </p:txBody>
      </p:sp>
      <p:cxnSp>
        <p:nvCxnSpPr>
          <p:cNvPr id="513" name="Google Shape;513;p27"/>
          <p:cNvCxnSpPr/>
          <p:nvPr/>
        </p:nvCxnSpPr>
        <p:spPr>
          <a:xfrm>
            <a:off x="1724817" y="3117373"/>
            <a:ext cx="43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27"/>
          <p:cNvSpPr txBox="1"/>
          <p:nvPr/>
        </p:nvSpPr>
        <p:spPr>
          <a:xfrm>
            <a:off x="2249868" y="2826866"/>
            <a:ext cx="331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On-Board sw images</a:t>
            </a:r>
            <a:r>
              <a:rPr lang="en" sz="1200">
                <a:solidFill>
                  <a:schemeClr val="dk1"/>
                </a:solidFill>
              </a:rPr>
              <a:t> (package-id, hostIp)</a:t>
            </a:r>
            <a:endParaRPr sz="1200"/>
          </a:p>
        </p:txBody>
      </p:sp>
      <p:sp>
        <p:nvSpPr>
          <p:cNvPr id="515" name="Google Shape;515;p27"/>
          <p:cNvSpPr txBox="1"/>
          <p:nvPr/>
        </p:nvSpPr>
        <p:spPr>
          <a:xfrm>
            <a:off x="1385249" y="1361241"/>
            <a:ext cx="55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LOOP</a:t>
            </a:r>
            <a:endParaRPr b="1" sz="700"/>
          </a:p>
        </p:txBody>
      </p:sp>
      <p:sp>
        <p:nvSpPr>
          <p:cNvPr id="516" name="Google Shape;516;p27"/>
          <p:cNvSpPr/>
          <p:nvPr/>
        </p:nvSpPr>
        <p:spPr>
          <a:xfrm>
            <a:off x="2353112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517" name="Google Shape;517;p27"/>
          <p:cNvCxnSpPr>
            <a:stCxn id="516" idx="2"/>
          </p:cNvCxnSpPr>
          <p:nvPr/>
        </p:nvCxnSpPr>
        <p:spPr>
          <a:xfrm>
            <a:off x="2739812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27"/>
          <p:cNvCxnSpPr/>
          <p:nvPr/>
        </p:nvCxnSpPr>
        <p:spPr>
          <a:xfrm rot="10800000">
            <a:off x="535609" y="980241"/>
            <a:ext cx="11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519" name="Google Shape;519;p27"/>
          <p:cNvSpPr txBox="1"/>
          <p:nvPr/>
        </p:nvSpPr>
        <p:spPr>
          <a:xfrm>
            <a:off x="582517" y="881055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sp>
        <p:nvSpPr>
          <p:cNvPr id="520" name="Google Shape;520;p27"/>
          <p:cNvSpPr txBox="1"/>
          <p:nvPr/>
        </p:nvSpPr>
        <p:spPr>
          <a:xfrm rot="5400000">
            <a:off x="-438325" y="1489877"/>
            <a:ext cx="1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Distribute</a:t>
            </a:r>
            <a:endParaRPr b="1"/>
          </a:p>
        </p:txBody>
      </p:sp>
      <p:cxnSp>
        <p:nvCxnSpPr>
          <p:cNvPr id="521" name="Google Shape;521;p27"/>
          <p:cNvCxnSpPr/>
          <p:nvPr/>
        </p:nvCxnSpPr>
        <p:spPr>
          <a:xfrm>
            <a:off x="1740376" y="1360589"/>
            <a:ext cx="31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27"/>
          <p:cNvSpPr txBox="1"/>
          <p:nvPr/>
        </p:nvSpPr>
        <p:spPr>
          <a:xfrm>
            <a:off x="1763463" y="1101416"/>
            <a:ext cx="27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cxnSp>
        <p:nvCxnSpPr>
          <p:cNvPr id="523" name="Google Shape;523;p27"/>
          <p:cNvCxnSpPr/>
          <p:nvPr/>
        </p:nvCxnSpPr>
        <p:spPr>
          <a:xfrm>
            <a:off x="6152067" y="3272438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27"/>
          <p:cNvSpPr txBox="1"/>
          <p:nvPr/>
        </p:nvSpPr>
        <p:spPr>
          <a:xfrm>
            <a:off x="16392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Openstack Infra - Distribute</a:t>
            </a:r>
            <a:endParaRPr b="1"/>
          </a:p>
        </p:txBody>
      </p:sp>
      <p:sp>
        <p:nvSpPr>
          <p:cNvPr id="525" name="Google Shape;525;p27"/>
          <p:cNvSpPr/>
          <p:nvPr/>
        </p:nvSpPr>
        <p:spPr>
          <a:xfrm>
            <a:off x="6131342" y="1968478"/>
            <a:ext cx="192771" cy="400200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6" name="Google Shape;526;p27"/>
          <p:cNvSpPr txBox="1"/>
          <p:nvPr/>
        </p:nvSpPr>
        <p:spPr>
          <a:xfrm>
            <a:off x="6247222" y="1910412"/>
            <a:ext cx="17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Validate image </a:t>
            </a:r>
            <a:endParaRPr sz="1200"/>
          </a:p>
        </p:txBody>
      </p:sp>
      <p:cxnSp>
        <p:nvCxnSpPr>
          <p:cNvPr id="527" name="Google Shape;527;p27"/>
          <p:cNvCxnSpPr>
            <a:stCxn id="502" idx="2"/>
          </p:cNvCxnSpPr>
          <p:nvPr/>
        </p:nvCxnSpPr>
        <p:spPr>
          <a:xfrm>
            <a:off x="3724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27"/>
          <p:cNvCxnSpPr/>
          <p:nvPr/>
        </p:nvCxnSpPr>
        <p:spPr>
          <a:xfrm>
            <a:off x="4907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7"/>
          <p:cNvCxnSpPr>
            <a:stCxn id="504" idx="2"/>
          </p:cNvCxnSpPr>
          <p:nvPr/>
        </p:nvCxnSpPr>
        <p:spPr>
          <a:xfrm>
            <a:off x="61446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7"/>
          <p:cNvCxnSpPr/>
          <p:nvPr/>
        </p:nvCxnSpPr>
        <p:spPr>
          <a:xfrm>
            <a:off x="7328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7"/>
          <p:cNvCxnSpPr>
            <a:stCxn id="506" idx="2"/>
          </p:cNvCxnSpPr>
          <p:nvPr/>
        </p:nvCxnSpPr>
        <p:spPr>
          <a:xfrm>
            <a:off x="85652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7"/>
          <p:cNvCxnSpPr/>
          <p:nvPr/>
        </p:nvCxnSpPr>
        <p:spPr>
          <a:xfrm rot="10800000">
            <a:off x="6150284" y="4507200"/>
            <a:ext cx="11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27"/>
          <p:cNvCxnSpPr/>
          <p:nvPr/>
        </p:nvCxnSpPr>
        <p:spPr>
          <a:xfrm rot="10800000">
            <a:off x="1709684" y="4835433"/>
            <a:ext cx="44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27"/>
          <p:cNvSpPr txBox="1"/>
          <p:nvPr/>
        </p:nvSpPr>
        <p:spPr>
          <a:xfrm>
            <a:off x="6103617" y="2814779"/>
            <a:ext cx="125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On-Board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Sw image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(package-id, hostIp)</a:t>
            </a:r>
            <a:endParaRPr sz="1200"/>
          </a:p>
        </p:txBody>
      </p:sp>
      <p:cxnSp>
        <p:nvCxnSpPr>
          <p:cNvPr id="535" name="Google Shape;535;p27"/>
          <p:cNvCxnSpPr/>
          <p:nvPr/>
        </p:nvCxnSpPr>
        <p:spPr>
          <a:xfrm>
            <a:off x="1724817" y="2748036"/>
            <a:ext cx="201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27"/>
          <p:cNvSpPr txBox="1"/>
          <p:nvPr/>
        </p:nvSpPr>
        <p:spPr>
          <a:xfrm>
            <a:off x="1716473" y="2457525"/>
            <a:ext cx="23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Upload application sw image</a:t>
            </a:r>
            <a:endParaRPr sz="1200"/>
          </a:p>
        </p:txBody>
      </p:sp>
      <p:cxnSp>
        <p:nvCxnSpPr>
          <p:cNvPr id="537" name="Google Shape;537;p27"/>
          <p:cNvCxnSpPr/>
          <p:nvPr/>
        </p:nvCxnSpPr>
        <p:spPr>
          <a:xfrm rot="10800000">
            <a:off x="3731200" y="4064800"/>
            <a:ext cx="36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27"/>
          <p:cNvSpPr txBox="1"/>
          <p:nvPr/>
        </p:nvSpPr>
        <p:spPr>
          <a:xfrm>
            <a:off x="3984023" y="3741938"/>
            <a:ext cx="232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</a:t>
            </a:r>
            <a:r>
              <a:rPr lang="en" sz="1200"/>
              <a:t> application sw image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8"/>
          <p:cNvSpPr/>
          <p:nvPr/>
        </p:nvSpPr>
        <p:spPr>
          <a:xfrm>
            <a:off x="436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544" name="Google Shape;544;p28"/>
          <p:cNvSpPr/>
          <p:nvPr/>
        </p:nvSpPr>
        <p:spPr>
          <a:xfrm>
            <a:off x="12270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545" name="Google Shape;545;p28"/>
          <p:cNvCxnSpPr>
            <a:stCxn id="543" idx="2"/>
          </p:cNvCxnSpPr>
          <p:nvPr/>
        </p:nvCxnSpPr>
        <p:spPr>
          <a:xfrm>
            <a:off x="564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28"/>
          <p:cNvCxnSpPr/>
          <p:nvPr/>
        </p:nvCxnSpPr>
        <p:spPr>
          <a:xfrm>
            <a:off x="17482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47" name="Google Shape;547;p28"/>
          <p:cNvSpPr/>
          <p:nvPr/>
        </p:nvSpPr>
        <p:spPr>
          <a:xfrm>
            <a:off x="3226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 Image store</a:t>
            </a:r>
            <a:endParaRPr b="1" sz="1200"/>
          </a:p>
        </p:txBody>
      </p:sp>
      <p:sp>
        <p:nvSpPr>
          <p:cNvPr id="548" name="Google Shape;548;p28"/>
          <p:cNvSpPr/>
          <p:nvPr/>
        </p:nvSpPr>
        <p:spPr>
          <a:xfrm>
            <a:off x="4353300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cxnSp>
        <p:nvCxnSpPr>
          <p:cNvPr id="549" name="Google Shape;549;p28"/>
          <p:cNvCxnSpPr>
            <a:stCxn id="547" idx="2"/>
          </p:cNvCxnSpPr>
          <p:nvPr/>
        </p:nvCxnSpPr>
        <p:spPr>
          <a:xfrm>
            <a:off x="3747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8"/>
          <p:cNvCxnSpPr/>
          <p:nvPr/>
        </p:nvCxnSpPr>
        <p:spPr>
          <a:xfrm>
            <a:off x="4930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51" name="Google Shape;551;p28"/>
          <p:cNvSpPr/>
          <p:nvPr/>
        </p:nvSpPr>
        <p:spPr>
          <a:xfrm>
            <a:off x="56468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552" name="Google Shape;552;p28"/>
          <p:cNvSpPr/>
          <p:nvPr/>
        </p:nvSpPr>
        <p:spPr>
          <a:xfrm>
            <a:off x="6830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Openstack plugin</a:t>
            </a:r>
            <a:endParaRPr b="1" sz="1200"/>
          </a:p>
        </p:txBody>
      </p:sp>
      <p:cxnSp>
        <p:nvCxnSpPr>
          <p:cNvPr id="553" name="Google Shape;553;p28"/>
          <p:cNvCxnSpPr>
            <a:stCxn id="551" idx="2"/>
          </p:cNvCxnSpPr>
          <p:nvPr/>
        </p:nvCxnSpPr>
        <p:spPr>
          <a:xfrm>
            <a:off x="61680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8"/>
          <p:cNvCxnSpPr/>
          <p:nvPr/>
        </p:nvCxnSpPr>
        <p:spPr>
          <a:xfrm>
            <a:off x="7351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55" name="Google Shape;555;p28"/>
          <p:cNvSpPr/>
          <p:nvPr/>
        </p:nvSpPr>
        <p:spPr>
          <a:xfrm>
            <a:off x="80674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host(VM)</a:t>
            </a:r>
            <a:endParaRPr b="1" sz="1200"/>
          </a:p>
        </p:txBody>
      </p:sp>
      <p:cxnSp>
        <p:nvCxnSpPr>
          <p:cNvPr id="556" name="Google Shape;556;p28"/>
          <p:cNvCxnSpPr>
            <a:stCxn id="555" idx="2"/>
          </p:cNvCxnSpPr>
          <p:nvPr/>
        </p:nvCxnSpPr>
        <p:spPr>
          <a:xfrm>
            <a:off x="85886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8"/>
          <p:cNvCxnSpPr/>
          <p:nvPr/>
        </p:nvCxnSpPr>
        <p:spPr>
          <a:xfrm>
            <a:off x="579750" y="1395969"/>
            <a:ext cx="21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28"/>
          <p:cNvSpPr txBox="1"/>
          <p:nvPr/>
        </p:nvSpPr>
        <p:spPr>
          <a:xfrm rot="5400000">
            <a:off x="-298375" y="2034069"/>
            <a:ext cx="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Deploy</a:t>
            </a:r>
            <a:endParaRPr b="1"/>
          </a:p>
        </p:txBody>
      </p:sp>
      <p:sp>
        <p:nvSpPr>
          <p:cNvPr id="559" name="Google Shape;559;p28"/>
          <p:cNvSpPr/>
          <p:nvPr/>
        </p:nvSpPr>
        <p:spPr>
          <a:xfrm>
            <a:off x="2376545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560" name="Google Shape;560;p28"/>
          <p:cNvCxnSpPr>
            <a:stCxn id="559" idx="2"/>
          </p:cNvCxnSpPr>
          <p:nvPr/>
        </p:nvCxnSpPr>
        <p:spPr>
          <a:xfrm>
            <a:off x="2763245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1" name="Google Shape;561;p28"/>
          <p:cNvSpPr txBox="1"/>
          <p:nvPr/>
        </p:nvSpPr>
        <p:spPr>
          <a:xfrm>
            <a:off x="740451" y="1127882"/>
            <a:ext cx="8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</a:t>
            </a:r>
            <a:endParaRPr sz="1200"/>
          </a:p>
        </p:txBody>
      </p:sp>
      <p:cxnSp>
        <p:nvCxnSpPr>
          <p:cNvPr id="562" name="Google Shape;562;p28"/>
          <p:cNvCxnSpPr/>
          <p:nvPr/>
        </p:nvCxnSpPr>
        <p:spPr>
          <a:xfrm rot="10800000">
            <a:off x="1738900" y="1795794"/>
            <a:ext cx="103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28"/>
          <p:cNvSpPr txBox="1"/>
          <p:nvPr/>
        </p:nvSpPr>
        <p:spPr>
          <a:xfrm>
            <a:off x="1883450" y="1508894"/>
            <a:ext cx="104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package</a:t>
            </a:r>
            <a:endParaRPr sz="1200"/>
          </a:p>
        </p:txBody>
      </p:sp>
      <p:cxnSp>
        <p:nvCxnSpPr>
          <p:cNvPr id="564" name="Google Shape;564;p28"/>
          <p:cNvCxnSpPr/>
          <p:nvPr/>
        </p:nvCxnSpPr>
        <p:spPr>
          <a:xfrm>
            <a:off x="579750" y="2462769"/>
            <a:ext cx="21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28"/>
          <p:cNvSpPr txBox="1"/>
          <p:nvPr/>
        </p:nvSpPr>
        <p:spPr>
          <a:xfrm>
            <a:off x="740449" y="2194694"/>
            <a:ext cx="11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Instantiate</a:t>
            </a:r>
            <a:endParaRPr sz="1200"/>
          </a:p>
        </p:txBody>
      </p:sp>
      <p:cxnSp>
        <p:nvCxnSpPr>
          <p:cNvPr id="566" name="Google Shape;566;p28"/>
          <p:cNvCxnSpPr/>
          <p:nvPr/>
        </p:nvCxnSpPr>
        <p:spPr>
          <a:xfrm>
            <a:off x="2781450" y="3576819"/>
            <a:ext cx="33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28"/>
          <p:cNvSpPr txBox="1"/>
          <p:nvPr/>
        </p:nvSpPr>
        <p:spPr>
          <a:xfrm>
            <a:off x="2710376" y="3279650"/>
            <a:ext cx="3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Instantiate (app inst ID, app package ID, no package) </a:t>
            </a:r>
            <a:endParaRPr sz="1200"/>
          </a:p>
        </p:txBody>
      </p:sp>
      <p:cxnSp>
        <p:nvCxnSpPr>
          <p:cNvPr id="568" name="Google Shape;568;p28"/>
          <p:cNvCxnSpPr/>
          <p:nvPr/>
        </p:nvCxnSpPr>
        <p:spPr>
          <a:xfrm>
            <a:off x="6183725" y="3897569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28"/>
          <p:cNvSpPr txBox="1"/>
          <p:nvPr/>
        </p:nvSpPr>
        <p:spPr>
          <a:xfrm>
            <a:off x="6226850" y="3601975"/>
            <a:ext cx="123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Instantiate</a:t>
            </a:r>
            <a:br>
              <a:rPr lang="en" sz="1200"/>
            </a:br>
            <a:r>
              <a:rPr lang="en" sz="1200"/>
              <a:t>(</a:t>
            </a:r>
            <a:r>
              <a:rPr lang="en" sz="1200">
                <a:solidFill>
                  <a:schemeClr val="dk1"/>
                </a:solidFill>
              </a:rPr>
              <a:t>app inst ID, </a:t>
            </a:r>
            <a:r>
              <a:rPr lang="en" sz="1200"/>
              <a:t>app pkg ID) </a:t>
            </a:r>
            <a:endParaRPr sz="1200"/>
          </a:p>
        </p:txBody>
      </p:sp>
      <p:cxnSp>
        <p:nvCxnSpPr>
          <p:cNvPr id="570" name="Google Shape;570;p28"/>
          <p:cNvCxnSpPr/>
          <p:nvPr/>
        </p:nvCxnSpPr>
        <p:spPr>
          <a:xfrm rot="10800000">
            <a:off x="6160826" y="4628269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28"/>
          <p:cNvCxnSpPr/>
          <p:nvPr/>
        </p:nvCxnSpPr>
        <p:spPr>
          <a:xfrm rot="10800000">
            <a:off x="2769870" y="4856869"/>
            <a:ext cx="33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28"/>
          <p:cNvCxnSpPr/>
          <p:nvPr/>
        </p:nvCxnSpPr>
        <p:spPr>
          <a:xfrm rot="10800000">
            <a:off x="581920" y="2833744"/>
            <a:ext cx="21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573" name="Google Shape;573;p28"/>
          <p:cNvSpPr txBox="1"/>
          <p:nvPr/>
        </p:nvSpPr>
        <p:spPr>
          <a:xfrm>
            <a:off x="909650" y="2735563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cxnSp>
        <p:nvCxnSpPr>
          <p:cNvPr id="574" name="Google Shape;574;p28"/>
          <p:cNvCxnSpPr/>
          <p:nvPr/>
        </p:nvCxnSpPr>
        <p:spPr>
          <a:xfrm>
            <a:off x="2785396" y="3144094"/>
            <a:ext cx="21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28"/>
          <p:cNvSpPr txBox="1"/>
          <p:nvPr/>
        </p:nvSpPr>
        <p:spPr>
          <a:xfrm>
            <a:off x="2709876" y="2766876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sp>
        <p:nvSpPr>
          <p:cNvPr id="576" name="Google Shape;576;p28"/>
          <p:cNvSpPr/>
          <p:nvPr/>
        </p:nvSpPr>
        <p:spPr>
          <a:xfrm rot="10800000">
            <a:off x="2678355" y="4889684"/>
            <a:ext cx="57270" cy="217661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7" name="Google Shape;577;p28"/>
          <p:cNvSpPr txBox="1"/>
          <p:nvPr/>
        </p:nvSpPr>
        <p:spPr>
          <a:xfrm>
            <a:off x="39825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Openstack Infra - Instantiate</a:t>
            </a:r>
            <a:endParaRPr b="1"/>
          </a:p>
        </p:txBody>
      </p:sp>
      <p:sp>
        <p:nvSpPr>
          <p:cNvPr id="578" name="Google Shape;578;p28"/>
          <p:cNvSpPr/>
          <p:nvPr/>
        </p:nvSpPr>
        <p:spPr>
          <a:xfrm>
            <a:off x="2763242" y="1891095"/>
            <a:ext cx="192771" cy="400200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9" name="Google Shape;579;p28"/>
          <p:cNvSpPr txBox="1"/>
          <p:nvPr/>
        </p:nvSpPr>
        <p:spPr>
          <a:xfrm>
            <a:off x="2874399" y="1783850"/>
            <a:ext cx="206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Validate app package, dependency check etc... </a:t>
            </a:r>
            <a:endParaRPr sz="1200"/>
          </a:p>
        </p:txBody>
      </p:sp>
      <p:sp>
        <p:nvSpPr>
          <p:cNvPr id="580" name="Google Shape;580;p28"/>
          <p:cNvSpPr txBox="1"/>
          <p:nvPr/>
        </p:nvSpPr>
        <p:spPr>
          <a:xfrm>
            <a:off x="1694450" y="4672225"/>
            <a:ext cx="11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app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instance Db</a:t>
            </a:r>
            <a:endParaRPr sz="1200"/>
          </a:p>
        </p:txBody>
      </p:sp>
      <p:cxnSp>
        <p:nvCxnSpPr>
          <p:cNvPr id="581" name="Google Shape;581;p28"/>
          <p:cNvCxnSpPr/>
          <p:nvPr/>
        </p:nvCxnSpPr>
        <p:spPr>
          <a:xfrm>
            <a:off x="7354017" y="4032851"/>
            <a:ext cx="119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28"/>
          <p:cNvSpPr txBox="1"/>
          <p:nvPr/>
        </p:nvSpPr>
        <p:spPr>
          <a:xfrm>
            <a:off x="7581393" y="3738098"/>
            <a:ext cx="138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VM</a:t>
            </a:r>
            <a:endParaRPr sz="1200"/>
          </a:p>
        </p:txBody>
      </p:sp>
      <p:cxnSp>
        <p:nvCxnSpPr>
          <p:cNvPr id="583" name="Google Shape;583;p28"/>
          <p:cNvCxnSpPr/>
          <p:nvPr/>
        </p:nvCxnSpPr>
        <p:spPr>
          <a:xfrm>
            <a:off x="7351775" y="4385350"/>
            <a:ext cx="12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28"/>
          <p:cNvSpPr txBox="1"/>
          <p:nvPr/>
        </p:nvSpPr>
        <p:spPr>
          <a:xfrm>
            <a:off x="7306034" y="4095718"/>
            <a:ext cx="138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Copy application to VM &amp; start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9"/>
          <p:cNvSpPr/>
          <p:nvPr/>
        </p:nvSpPr>
        <p:spPr>
          <a:xfrm>
            <a:off x="436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590" name="Google Shape;590;p29"/>
          <p:cNvSpPr/>
          <p:nvPr/>
        </p:nvSpPr>
        <p:spPr>
          <a:xfrm>
            <a:off x="12270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591" name="Google Shape;591;p29"/>
          <p:cNvCxnSpPr>
            <a:stCxn id="589" idx="2"/>
          </p:cNvCxnSpPr>
          <p:nvPr/>
        </p:nvCxnSpPr>
        <p:spPr>
          <a:xfrm>
            <a:off x="564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29"/>
          <p:cNvCxnSpPr/>
          <p:nvPr/>
        </p:nvCxnSpPr>
        <p:spPr>
          <a:xfrm>
            <a:off x="17482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93" name="Google Shape;593;p29"/>
          <p:cNvSpPr/>
          <p:nvPr/>
        </p:nvSpPr>
        <p:spPr>
          <a:xfrm>
            <a:off x="3226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 image store</a:t>
            </a:r>
            <a:endParaRPr b="1" sz="1200"/>
          </a:p>
        </p:txBody>
      </p:sp>
      <p:sp>
        <p:nvSpPr>
          <p:cNvPr id="594" name="Google Shape;594;p29"/>
          <p:cNvSpPr/>
          <p:nvPr/>
        </p:nvSpPr>
        <p:spPr>
          <a:xfrm>
            <a:off x="4353300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cxnSp>
        <p:nvCxnSpPr>
          <p:cNvPr id="595" name="Google Shape;595;p29"/>
          <p:cNvCxnSpPr>
            <a:stCxn id="593" idx="2"/>
          </p:cNvCxnSpPr>
          <p:nvPr/>
        </p:nvCxnSpPr>
        <p:spPr>
          <a:xfrm>
            <a:off x="3747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29"/>
          <p:cNvCxnSpPr/>
          <p:nvPr/>
        </p:nvCxnSpPr>
        <p:spPr>
          <a:xfrm>
            <a:off x="4930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97" name="Google Shape;597;p29"/>
          <p:cNvSpPr/>
          <p:nvPr/>
        </p:nvSpPr>
        <p:spPr>
          <a:xfrm>
            <a:off x="56468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598" name="Google Shape;598;p29"/>
          <p:cNvSpPr/>
          <p:nvPr/>
        </p:nvSpPr>
        <p:spPr>
          <a:xfrm>
            <a:off x="6830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Openstack plugin</a:t>
            </a:r>
            <a:endParaRPr b="1" sz="1200"/>
          </a:p>
        </p:txBody>
      </p:sp>
      <p:cxnSp>
        <p:nvCxnSpPr>
          <p:cNvPr id="599" name="Google Shape;599;p29"/>
          <p:cNvCxnSpPr>
            <a:stCxn id="597" idx="2"/>
          </p:cNvCxnSpPr>
          <p:nvPr/>
        </p:nvCxnSpPr>
        <p:spPr>
          <a:xfrm>
            <a:off x="61680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29"/>
          <p:cNvCxnSpPr/>
          <p:nvPr/>
        </p:nvCxnSpPr>
        <p:spPr>
          <a:xfrm>
            <a:off x="7351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01" name="Google Shape;601;p29"/>
          <p:cNvSpPr/>
          <p:nvPr/>
        </p:nvSpPr>
        <p:spPr>
          <a:xfrm>
            <a:off x="80674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hos(VM)</a:t>
            </a:r>
            <a:endParaRPr b="1" sz="1200"/>
          </a:p>
        </p:txBody>
      </p:sp>
      <p:cxnSp>
        <p:nvCxnSpPr>
          <p:cNvPr id="602" name="Google Shape;602;p29"/>
          <p:cNvCxnSpPr>
            <a:stCxn id="601" idx="2"/>
          </p:cNvCxnSpPr>
          <p:nvPr/>
        </p:nvCxnSpPr>
        <p:spPr>
          <a:xfrm>
            <a:off x="85886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03" name="Google Shape;603;p29"/>
          <p:cNvSpPr txBox="1"/>
          <p:nvPr/>
        </p:nvSpPr>
        <p:spPr>
          <a:xfrm rot="5400000">
            <a:off x="-472225" y="2207927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Terminate</a:t>
            </a:r>
            <a:endParaRPr b="1"/>
          </a:p>
        </p:txBody>
      </p:sp>
      <p:sp>
        <p:nvSpPr>
          <p:cNvPr id="604" name="Google Shape;604;p29"/>
          <p:cNvSpPr/>
          <p:nvPr/>
        </p:nvSpPr>
        <p:spPr>
          <a:xfrm>
            <a:off x="2376545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605" name="Google Shape;605;p29"/>
          <p:cNvCxnSpPr>
            <a:stCxn id="604" idx="2"/>
          </p:cNvCxnSpPr>
          <p:nvPr/>
        </p:nvCxnSpPr>
        <p:spPr>
          <a:xfrm>
            <a:off x="2763245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29"/>
          <p:cNvCxnSpPr/>
          <p:nvPr/>
        </p:nvCxnSpPr>
        <p:spPr>
          <a:xfrm>
            <a:off x="579750" y="1548369"/>
            <a:ext cx="21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29"/>
          <p:cNvSpPr txBox="1"/>
          <p:nvPr/>
        </p:nvSpPr>
        <p:spPr>
          <a:xfrm>
            <a:off x="740449" y="1280294"/>
            <a:ext cx="11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Terminate</a:t>
            </a:r>
            <a:endParaRPr sz="1200"/>
          </a:p>
        </p:txBody>
      </p:sp>
      <p:cxnSp>
        <p:nvCxnSpPr>
          <p:cNvPr id="608" name="Google Shape;608;p29"/>
          <p:cNvCxnSpPr/>
          <p:nvPr/>
        </p:nvCxnSpPr>
        <p:spPr>
          <a:xfrm>
            <a:off x="2781450" y="2662419"/>
            <a:ext cx="33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29"/>
          <p:cNvSpPr txBox="1"/>
          <p:nvPr/>
        </p:nvSpPr>
        <p:spPr>
          <a:xfrm>
            <a:off x="2710376" y="2365250"/>
            <a:ext cx="3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Terminate (app inst ID) </a:t>
            </a:r>
            <a:endParaRPr sz="1200"/>
          </a:p>
        </p:txBody>
      </p:sp>
      <p:cxnSp>
        <p:nvCxnSpPr>
          <p:cNvPr id="610" name="Google Shape;610;p29"/>
          <p:cNvCxnSpPr/>
          <p:nvPr/>
        </p:nvCxnSpPr>
        <p:spPr>
          <a:xfrm>
            <a:off x="6183725" y="2983169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29"/>
          <p:cNvSpPr txBox="1"/>
          <p:nvPr/>
        </p:nvSpPr>
        <p:spPr>
          <a:xfrm>
            <a:off x="6226850" y="2687575"/>
            <a:ext cx="123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Terminate</a:t>
            </a:r>
            <a:br>
              <a:rPr lang="en" sz="1200"/>
            </a:br>
            <a:r>
              <a:rPr lang="en" sz="1200"/>
              <a:t>(</a:t>
            </a:r>
            <a:r>
              <a:rPr lang="en" sz="1200">
                <a:solidFill>
                  <a:schemeClr val="dk1"/>
                </a:solidFill>
              </a:rPr>
              <a:t>app inst ID</a:t>
            </a:r>
            <a:r>
              <a:rPr lang="en" sz="1200"/>
              <a:t>) </a:t>
            </a:r>
            <a:endParaRPr sz="1200"/>
          </a:p>
        </p:txBody>
      </p:sp>
      <p:cxnSp>
        <p:nvCxnSpPr>
          <p:cNvPr id="612" name="Google Shape;612;p29"/>
          <p:cNvCxnSpPr/>
          <p:nvPr/>
        </p:nvCxnSpPr>
        <p:spPr>
          <a:xfrm>
            <a:off x="7356161" y="3335494"/>
            <a:ext cx="12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29"/>
          <p:cNvSpPr txBox="1"/>
          <p:nvPr/>
        </p:nvSpPr>
        <p:spPr>
          <a:xfrm>
            <a:off x="7397126" y="3055819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</a:t>
            </a:r>
            <a:r>
              <a:rPr lang="en" sz="1200"/>
              <a:t> VM</a:t>
            </a:r>
            <a:endParaRPr sz="1200"/>
          </a:p>
        </p:txBody>
      </p:sp>
      <p:cxnSp>
        <p:nvCxnSpPr>
          <p:cNvPr id="614" name="Google Shape;614;p29"/>
          <p:cNvCxnSpPr/>
          <p:nvPr/>
        </p:nvCxnSpPr>
        <p:spPr>
          <a:xfrm rot="10800000">
            <a:off x="6160826" y="3637669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29"/>
          <p:cNvCxnSpPr/>
          <p:nvPr/>
        </p:nvCxnSpPr>
        <p:spPr>
          <a:xfrm rot="10800000">
            <a:off x="2769870" y="3942469"/>
            <a:ext cx="33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29"/>
          <p:cNvCxnSpPr/>
          <p:nvPr/>
        </p:nvCxnSpPr>
        <p:spPr>
          <a:xfrm rot="10800000">
            <a:off x="581920" y="1919344"/>
            <a:ext cx="21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617" name="Google Shape;617;p29"/>
          <p:cNvSpPr txBox="1"/>
          <p:nvPr/>
        </p:nvSpPr>
        <p:spPr>
          <a:xfrm>
            <a:off x="909650" y="1821163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cxnSp>
        <p:nvCxnSpPr>
          <p:cNvPr id="618" name="Google Shape;618;p29"/>
          <p:cNvCxnSpPr/>
          <p:nvPr/>
        </p:nvCxnSpPr>
        <p:spPr>
          <a:xfrm>
            <a:off x="2785396" y="2229694"/>
            <a:ext cx="21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29"/>
          <p:cNvSpPr txBox="1"/>
          <p:nvPr/>
        </p:nvSpPr>
        <p:spPr>
          <a:xfrm>
            <a:off x="2709876" y="1852476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sp>
        <p:nvSpPr>
          <p:cNvPr id="620" name="Google Shape;620;p29"/>
          <p:cNvSpPr/>
          <p:nvPr/>
        </p:nvSpPr>
        <p:spPr>
          <a:xfrm rot="10800000">
            <a:off x="2678355" y="3975284"/>
            <a:ext cx="57270" cy="217661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1" name="Google Shape;621;p29"/>
          <p:cNvSpPr txBox="1"/>
          <p:nvPr/>
        </p:nvSpPr>
        <p:spPr>
          <a:xfrm>
            <a:off x="39825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Openstack Infra - Terminate</a:t>
            </a:r>
            <a:endParaRPr b="1"/>
          </a:p>
        </p:txBody>
      </p:sp>
      <p:sp>
        <p:nvSpPr>
          <p:cNvPr id="622" name="Google Shape;622;p29"/>
          <p:cNvSpPr txBox="1"/>
          <p:nvPr/>
        </p:nvSpPr>
        <p:spPr>
          <a:xfrm>
            <a:off x="1694450" y="3757825"/>
            <a:ext cx="11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app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instance Db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/>
          <p:nvPr/>
        </p:nvSpPr>
        <p:spPr>
          <a:xfrm>
            <a:off x="1385250" y="1090300"/>
            <a:ext cx="7758900" cy="296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201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629" name="Google Shape;629;p30"/>
          <p:cNvSpPr/>
          <p:nvPr/>
        </p:nvSpPr>
        <p:spPr>
          <a:xfrm>
            <a:off x="12035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630" name="Google Shape;630;p30"/>
          <p:cNvCxnSpPr>
            <a:stCxn id="628" idx="2"/>
          </p:cNvCxnSpPr>
          <p:nvPr/>
        </p:nvCxnSpPr>
        <p:spPr>
          <a:xfrm>
            <a:off x="541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0"/>
          <p:cNvCxnSpPr/>
          <p:nvPr/>
        </p:nvCxnSpPr>
        <p:spPr>
          <a:xfrm>
            <a:off x="17248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32" name="Google Shape;632;p30"/>
          <p:cNvSpPr/>
          <p:nvPr/>
        </p:nvSpPr>
        <p:spPr>
          <a:xfrm>
            <a:off x="3202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 image store</a:t>
            </a:r>
            <a:endParaRPr b="1" sz="1200"/>
          </a:p>
        </p:txBody>
      </p:sp>
      <p:sp>
        <p:nvSpPr>
          <p:cNvPr id="633" name="Google Shape;633;p30"/>
          <p:cNvSpPr/>
          <p:nvPr/>
        </p:nvSpPr>
        <p:spPr>
          <a:xfrm>
            <a:off x="4329867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sp>
        <p:nvSpPr>
          <p:cNvPr id="634" name="Google Shape;634;p30"/>
          <p:cNvSpPr/>
          <p:nvPr/>
        </p:nvSpPr>
        <p:spPr>
          <a:xfrm>
            <a:off x="56233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635" name="Google Shape;635;p30"/>
          <p:cNvSpPr/>
          <p:nvPr/>
        </p:nvSpPr>
        <p:spPr>
          <a:xfrm>
            <a:off x="6806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Openstack plugin</a:t>
            </a:r>
            <a:endParaRPr b="1" sz="1200"/>
          </a:p>
        </p:txBody>
      </p:sp>
      <p:sp>
        <p:nvSpPr>
          <p:cNvPr id="636" name="Google Shape;636;p30"/>
          <p:cNvSpPr/>
          <p:nvPr/>
        </p:nvSpPr>
        <p:spPr>
          <a:xfrm>
            <a:off x="80439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host</a:t>
            </a:r>
            <a:endParaRPr b="1" sz="1200"/>
          </a:p>
        </p:txBody>
      </p:sp>
      <p:cxnSp>
        <p:nvCxnSpPr>
          <p:cNvPr id="637" name="Google Shape;637;p30"/>
          <p:cNvCxnSpPr/>
          <p:nvPr/>
        </p:nvCxnSpPr>
        <p:spPr>
          <a:xfrm>
            <a:off x="547117" y="849739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30"/>
          <p:cNvSpPr txBox="1"/>
          <p:nvPr/>
        </p:nvSpPr>
        <p:spPr>
          <a:xfrm>
            <a:off x="537498" y="559225"/>
            <a:ext cx="20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distribution</a:t>
            </a:r>
            <a:endParaRPr sz="1200"/>
          </a:p>
        </p:txBody>
      </p:sp>
      <p:cxnSp>
        <p:nvCxnSpPr>
          <p:cNvPr id="639" name="Google Shape;639;p30"/>
          <p:cNvCxnSpPr/>
          <p:nvPr/>
        </p:nvCxnSpPr>
        <p:spPr>
          <a:xfrm>
            <a:off x="1724817" y="1968152"/>
            <a:ext cx="43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30"/>
          <p:cNvSpPr txBox="1"/>
          <p:nvPr/>
        </p:nvSpPr>
        <p:spPr>
          <a:xfrm>
            <a:off x="2249868" y="1677645"/>
            <a:ext cx="331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app package</a:t>
            </a:r>
            <a:r>
              <a:rPr lang="en" sz="1200">
                <a:solidFill>
                  <a:schemeClr val="dk1"/>
                </a:solidFill>
              </a:rPr>
              <a:t> (package-id, hostIp)</a:t>
            </a:r>
            <a:endParaRPr sz="1200"/>
          </a:p>
        </p:txBody>
      </p:sp>
      <p:sp>
        <p:nvSpPr>
          <p:cNvPr id="641" name="Google Shape;641;p30"/>
          <p:cNvSpPr txBox="1"/>
          <p:nvPr/>
        </p:nvSpPr>
        <p:spPr>
          <a:xfrm>
            <a:off x="1385249" y="1361241"/>
            <a:ext cx="55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LOOP</a:t>
            </a:r>
            <a:endParaRPr b="1" sz="700"/>
          </a:p>
        </p:txBody>
      </p:sp>
      <p:sp>
        <p:nvSpPr>
          <p:cNvPr id="642" name="Google Shape;642;p30"/>
          <p:cNvSpPr/>
          <p:nvPr/>
        </p:nvSpPr>
        <p:spPr>
          <a:xfrm>
            <a:off x="2353112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643" name="Google Shape;643;p30"/>
          <p:cNvCxnSpPr>
            <a:stCxn id="642" idx="2"/>
          </p:cNvCxnSpPr>
          <p:nvPr/>
        </p:nvCxnSpPr>
        <p:spPr>
          <a:xfrm>
            <a:off x="2739812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0"/>
          <p:cNvCxnSpPr/>
          <p:nvPr/>
        </p:nvCxnSpPr>
        <p:spPr>
          <a:xfrm rot="10800000">
            <a:off x="535609" y="980241"/>
            <a:ext cx="11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645" name="Google Shape;645;p30"/>
          <p:cNvSpPr txBox="1"/>
          <p:nvPr/>
        </p:nvSpPr>
        <p:spPr>
          <a:xfrm>
            <a:off x="582517" y="881055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sp>
        <p:nvSpPr>
          <p:cNvPr id="646" name="Google Shape;646;p30"/>
          <p:cNvSpPr txBox="1"/>
          <p:nvPr/>
        </p:nvSpPr>
        <p:spPr>
          <a:xfrm rot="5400000">
            <a:off x="-438325" y="1489877"/>
            <a:ext cx="1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</a:t>
            </a:r>
            <a:endParaRPr b="1"/>
          </a:p>
        </p:txBody>
      </p:sp>
      <p:cxnSp>
        <p:nvCxnSpPr>
          <p:cNvPr id="647" name="Google Shape;647;p30"/>
          <p:cNvCxnSpPr/>
          <p:nvPr/>
        </p:nvCxnSpPr>
        <p:spPr>
          <a:xfrm>
            <a:off x="1740376" y="1360589"/>
            <a:ext cx="31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30"/>
          <p:cNvSpPr txBox="1"/>
          <p:nvPr/>
        </p:nvSpPr>
        <p:spPr>
          <a:xfrm>
            <a:off x="1763463" y="1101416"/>
            <a:ext cx="27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cxnSp>
        <p:nvCxnSpPr>
          <p:cNvPr id="649" name="Google Shape;649;p30"/>
          <p:cNvCxnSpPr/>
          <p:nvPr/>
        </p:nvCxnSpPr>
        <p:spPr>
          <a:xfrm>
            <a:off x="6152067" y="2358038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30"/>
          <p:cNvSpPr txBox="1"/>
          <p:nvPr/>
        </p:nvSpPr>
        <p:spPr>
          <a:xfrm>
            <a:off x="16401" y="-100900"/>
            <a:ext cx="43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Openstack Infra - Delete Distributed package</a:t>
            </a:r>
            <a:endParaRPr b="1"/>
          </a:p>
        </p:txBody>
      </p:sp>
      <p:cxnSp>
        <p:nvCxnSpPr>
          <p:cNvPr id="651" name="Google Shape;651;p30"/>
          <p:cNvCxnSpPr>
            <a:stCxn id="632" idx="2"/>
          </p:cNvCxnSpPr>
          <p:nvPr/>
        </p:nvCxnSpPr>
        <p:spPr>
          <a:xfrm>
            <a:off x="3724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0"/>
          <p:cNvCxnSpPr/>
          <p:nvPr/>
        </p:nvCxnSpPr>
        <p:spPr>
          <a:xfrm>
            <a:off x="4907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0"/>
          <p:cNvCxnSpPr>
            <a:stCxn id="634" idx="2"/>
          </p:cNvCxnSpPr>
          <p:nvPr/>
        </p:nvCxnSpPr>
        <p:spPr>
          <a:xfrm>
            <a:off x="61446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0"/>
          <p:cNvCxnSpPr/>
          <p:nvPr/>
        </p:nvCxnSpPr>
        <p:spPr>
          <a:xfrm>
            <a:off x="7328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30"/>
          <p:cNvCxnSpPr>
            <a:stCxn id="636" idx="2"/>
          </p:cNvCxnSpPr>
          <p:nvPr/>
        </p:nvCxnSpPr>
        <p:spPr>
          <a:xfrm>
            <a:off x="85652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56" name="Google Shape;656;p30"/>
          <p:cNvSpPr txBox="1"/>
          <p:nvPr/>
        </p:nvSpPr>
        <p:spPr>
          <a:xfrm>
            <a:off x="6067123" y="2049157"/>
            <a:ext cx="16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app package</a:t>
            </a:r>
            <a:endParaRPr sz="1200"/>
          </a:p>
        </p:txBody>
      </p:sp>
      <p:cxnSp>
        <p:nvCxnSpPr>
          <p:cNvPr id="657" name="Google Shape;657;p30"/>
          <p:cNvCxnSpPr/>
          <p:nvPr/>
        </p:nvCxnSpPr>
        <p:spPr>
          <a:xfrm rot="10800000">
            <a:off x="6159373" y="2699656"/>
            <a:ext cx="11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30"/>
          <p:cNvCxnSpPr/>
          <p:nvPr/>
        </p:nvCxnSpPr>
        <p:spPr>
          <a:xfrm rot="10800000">
            <a:off x="1748525" y="2886450"/>
            <a:ext cx="438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30"/>
          <p:cNvCxnSpPr/>
          <p:nvPr/>
        </p:nvCxnSpPr>
        <p:spPr>
          <a:xfrm>
            <a:off x="1760150" y="3509650"/>
            <a:ext cx="19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30"/>
          <p:cNvSpPr txBox="1"/>
          <p:nvPr/>
        </p:nvSpPr>
        <p:spPr>
          <a:xfrm>
            <a:off x="1792671" y="3201650"/>
            <a:ext cx="153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application sw image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Synchronization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83140" y="295941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60" name="Google Shape;60;p14"/>
          <p:cNvSpPr/>
          <p:nvPr/>
        </p:nvSpPr>
        <p:spPr>
          <a:xfrm>
            <a:off x="1847540" y="295941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61" name="Google Shape;61;p14"/>
          <p:cNvCxnSpPr>
            <a:stCxn id="59" idx="2"/>
          </p:cNvCxnSpPr>
          <p:nvPr/>
        </p:nvCxnSpPr>
        <p:spPr>
          <a:xfrm>
            <a:off x="804390" y="651141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2368790" y="651141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/>
          <p:nvPr/>
        </p:nvSpPr>
        <p:spPr>
          <a:xfrm>
            <a:off x="4684940" y="295941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 repo</a:t>
            </a:r>
            <a:endParaRPr b="1" sz="1200"/>
          </a:p>
        </p:txBody>
      </p:sp>
      <p:sp>
        <p:nvSpPr>
          <p:cNvPr id="64" name="Google Shape;64;p14"/>
          <p:cNvSpPr/>
          <p:nvPr/>
        </p:nvSpPr>
        <p:spPr>
          <a:xfrm>
            <a:off x="6116840" y="295941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cxnSp>
        <p:nvCxnSpPr>
          <p:cNvPr id="65" name="Google Shape;65;p14"/>
          <p:cNvCxnSpPr>
            <a:stCxn id="63" idx="2"/>
          </p:cNvCxnSpPr>
          <p:nvPr/>
        </p:nvCxnSpPr>
        <p:spPr>
          <a:xfrm>
            <a:off x="5206190" y="651141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6694390" y="651141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/>
          <p:nvPr/>
        </p:nvSpPr>
        <p:spPr>
          <a:xfrm>
            <a:off x="3270685" y="295941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AppStore repo</a:t>
            </a:r>
            <a:endParaRPr b="1" sz="1200"/>
          </a:p>
        </p:txBody>
      </p:sp>
      <p:cxnSp>
        <p:nvCxnSpPr>
          <p:cNvPr id="68" name="Google Shape;68;p14"/>
          <p:cNvCxnSpPr>
            <a:stCxn id="67" idx="2"/>
          </p:cNvCxnSpPr>
          <p:nvPr/>
        </p:nvCxnSpPr>
        <p:spPr>
          <a:xfrm>
            <a:off x="3791935" y="651141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804048" y="978539"/>
            <a:ext cx="156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743172" y="702527"/>
            <a:ext cx="152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app packages info(app store id)</a:t>
            </a:r>
            <a:endParaRPr sz="1200"/>
          </a:p>
        </p:txBody>
      </p:sp>
      <p:cxnSp>
        <p:nvCxnSpPr>
          <p:cNvPr id="71" name="Google Shape;71;p14"/>
          <p:cNvCxnSpPr/>
          <p:nvPr/>
        </p:nvCxnSpPr>
        <p:spPr>
          <a:xfrm>
            <a:off x="2414198" y="1168623"/>
            <a:ext cx="427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3181567" y="854923"/>
            <a:ext cx="20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app store config</a:t>
            </a:r>
            <a:endParaRPr sz="1200"/>
          </a:p>
        </p:txBody>
      </p:sp>
      <p:sp>
        <p:nvSpPr>
          <p:cNvPr id="73" name="Google Shape;73;p14"/>
          <p:cNvSpPr/>
          <p:nvPr/>
        </p:nvSpPr>
        <p:spPr>
          <a:xfrm>
            <a:off x="7564640" y="295941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AppStore</a:t>
            </a:r>
            <a:endParaRPr b="1" sz="1200"/>
          </a:p>
        </p:txBody>
      </p:sp>
      <p:cxnSp>
        <p:nvCxnSpPr>
          <p:cNvPr id="74" name="Google Shape;74;p14"/>
          <p:cNvCxnSpPr/>
          <p:nvPr/>
        </p:nvCxnSpPr>
        <p:spPr>
          <a:xfrm>
            <a:off x="8142190" y="651141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2380648" y="1546723"/>
            <a:ext cx="57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3333967" y="1267397"/>
            <a:ext cx="20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Query APPIDs</a:t>
            </a:r>
            <a:endParaRPr sz="1200"/>
          </a:p>
        </p:txBody>
      </p:sp>
      <p:cxnSp>
        <p:nvCxnSpPr>
          <p:cNvPr id="77" name="Google Shape;77;p14"/>
          <p:cNvCxnSpPr/>
          <p:nvPr/>
        </p:nvCxnSpPr>
        <p:spPr>
          <a:xfrm>
            <a:off x="2380648" y="1927723"/>
            <a:ext cx="57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2727272" y="1648398"/>
            <a:ext cx="362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Query app package info corresponding to APPID</a:t>
            </a:r>
            <a:endParaRPr sz="1200"/>
          </a:p>
        </p:txBody>
      </p:sp>
      <p:cxnSp>
        <p:nvCxnSpPr>
          <p:cNvPr id="79" name="Google Shape;79;p14"/>
          <p:cNvCxnSpPr/>
          <p:nvPr/>
        </p:nvCxnSpPr>
        <p:spPr>
          <a:xfrm rot="10800000">
            <a:off x="792804" y="2197323"/>
            <a:ext cx="15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>
            <a:off x="804048" y="2700498"/>
            <a:ext cx="154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819367" y="2378923"/>
            <a:ext cx="20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Sync app packages</a:t>
            </a:r>
            <a:endParaRPr sz="1200"/>
          </a:p>
        </p:txBody>
      </p:sp>
      <p:cxnSp>
        <p:nvCxnSpPr>
          <p:cNvPr id="82" name="Google Shape;82;p14"/>
          <p:cNvCxnSpPr/>
          <p:nvPr/>
        </p:nvCxnSpPr>
        <p:spPr>
          <a:xfrm>
            <a:off x="2380648" y="3316298"/>
            <a:ext cx="57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 txBox="1"/>
          <p:nvPr/>
        </p:nvSpPr>
        <p:spPr>
          <a:xfrm>
            <a:off x="3181574" y="2988523"/>
            <a:ext cx="25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application package</a:t>
            </a:r>
            <a:endParaRPr sz="1200"/>
          </a:p>
        </p:txBody>
      </p:sp>
      <p:sp>
        <p:nvSpPr>
          <p:cNvPr id="84" name="Google Shape;84;p14"/>
          <p:cNvSpPr/>
          <p:nvPr/>
        </p:nvSpPr>
        <p:spPr>
          <a:xfrm>
            <a:off x="2355715" y="3355401"/>
            <a:ext cx="192771" cy="400200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5" name="Google Shape;85;p14"/>
          <p:cNvSpPr txBox="1"/>
          <p:nvPr/>
        </p:nvSpPr>
        <p:spPr>
          <a:xfrm>
            <a:off x="2495772" y="3369532"/>
            <a:ext cx="329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docker image path(local/remote repo)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SwImageDescr</a:t>
            </a:r>
            <a:endParaRPr sz="1200"/>
          </a:p>
        </p:txBody>
      </p:sp>
      <p:cxnSp>
        <p:nvCxnSpPr>
          <p:cNvPr id="86" name="Google Shape;86;p14"/>
          <p:cNvCxnSpPr/>
          <p:nvPr/>
        </p:nvCxnSpPr>
        <p:spPr>
          <a:xfrm>
            <a:off x="2380653" y="2845023"/>
            <a:ext cx="427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3148022" y="2531323"/>
            <a:ext cx="20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app store config</a:t>
            </a:r>
            <a:endParaRPr sz="1200"/>
          </a:p>
        </p:txBody>
      </p:sp>
      <p:cxnSp>
        <p:nvCxnSpPr>
          <p:cNvPr id="88" name="Google Shape;88;p14"/>
          <p:cNvCxnSpPr/>
          <p:nvPr/>
        </p:nvCxnSpPr>
        <p:spPr>
          <a:xfrm>
            <a:off x="2391848" y="4075812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 txBox="1"/>
          <p:nvPr/>
        </p:nvSpPr>
        <p:spPr>
          <a:xfrm>
            <a:off x="2495775" y="3789025"/>
            <a:ext cx="35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pkg has images, load them to mecm repo and delete images from  local package path</a:t>
            </a:r>
            <a:endParaRPr sz="1200"/>
          </a:p>
        </p:txBody>
      </p:sp>
      <p:cxnSp>
        <p:nvCxnSpPr>
          <p:cNvPr id="90" name="Google Shape;90;p14"/>
          <p:cNvCxnSpPr/>
          <p:nvPr/>
        </p:nvCxnSpPr>
        <p:spPr>
          <a:xfrm>
            <a:off x="2391848" y="4718128"/>
            <a:ext cx="13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 txBox="1"/>
          <p:nvPr/>
        </p:nvSpPr>
        <p:spPr>
          <a:xfrm>
            <a:off x="2428685" y="4427212"/>
            <a:ext cx="25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pkg has download url, pull image</a:t>
            </a:r>
            <a:endParaRPr sz="1200"/>
          </a:p>
        </p:txBody>
      </p:sp>
      <p:cxnSp>
        <p:nvCxnSpPr>
          <p:cNvPr id="92" name="Google Shape;92;p14"/>
          <p:cNvCxnSpPr/>
          <p:nvPr/>
        </p:nvCxnSpPr>
        <p:spPr>
          <a:xfrm>
            <a:off x="2380648" y="5037440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 txBox="1"/>
          <p:nvPr/>
        </p:nvSpPr>
        <p:spPr>
          <a:xfrm>
            <a:off x="2433654" y="4754375"/>
            <a:ext cx="25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Push image to repo</a:t>
            </a:r>
            <a:endParaRPr sz="1200"/>
          </a:p>
        </p:txBody>
      </p:sp>
      <p:sp>
        <p:nvSpPr>
          <p:cNvPr id="94" name="Google Shape;94;p14"/>
          <p:cNvSpPr txBox="1"/>
          <p:nvPr/>
        </p:nvSpPr>
        <p:spPr>
          <a:xfrm>
            <a:off x="2372373" y="4156150"/>
            <a:ext cx="45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OR</a:t>
            </a:r>
            <a:endParaRPr b="1" sz="1100"/>
          </a:p>
        </p:txBody>
      </p:sp>
      <p:sp>
        <p:nvSpPr>
          <p:cNvPr id="95" name="Google Shape;95;p14"/>
          <p:cNvSpPr txBox="1"/>
          <p:nvPr/>
        </p:nvSpPr>
        <p:spPr>
          <a:xfrm>
            <a:off x="16392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Sync flow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385250" y="1090300"/>
            <a:ext cx="7758900" cy="40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01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102" name="Google Shape;102;p15"/>
          <p:cNvSpPr/>
          <p:nvPr/>
        </p:nvSpPr>
        <p:spPr>
          <a:xfrm>
            <a:off x="12035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103" name="Google Shape;103;p15"/>
          <p:cNvCxnSpPr>
            <a:stCxn id="101" idx="2"/>
          </p:cNvCxnSpPr>
          <p:nvPr/>
        </p:nvCxnSpPr>
        <p:spPr>
          <a:xfrm>
            <a:off x="541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17248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3202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 Repo</a:t>
            </a:r>
            <a:endParaRPr b="1" sz="1200"/>
          </a:p>
        </p:txBody>
      </p:sp>
      <p:sp>
        <p:nvSpPr>
          <p:cNvPr id="106" name="Google Shape;106;p15"/>
          <p:cNvSpPr/>
          <p:nvPr/>
        </p:nvSpPr>
        <p:spPr>
          <a:xfrm>
            <a:off x="4329867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sp>
        <p:nvSpPr>
          <p:cNvPr id="107" name="Google Shape;107;p15"/>
          <p:cNvSpPr/>
          <p:nvPr/>
        </p:nvSpPr>
        <p:spPr>
          <a:xfrm>
            <a:off x="56233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108" name="Google Shape;108;p15"/>
          <p:cNvSpPr/>
          <p:nvPr/>
        </p:nvSpPr>
        <p:spPr>
          <a:xfrm>
            <a:off x="6806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K8s plugin</a:t>
            </a:r>
            <a:endParaRPr b="1" sz="1200"/>
          </a:p>
        </p:txBody>
      </p:sp>
      <p:sp>
        <p:nvSpPr>
          <p:cNvPr id="109" name="Google Shape;109;p15"/>
          <p:cNvSpPr/>
          <p:nvPr/>
        </p:nvSpPr>
        <p:spPr>
          <a:xfrm>
            <a:off x="80439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host</a:t>
            </a:r>
            <a:endParaRPr b="1" sz="1200"/>
          </a:p>
        </p:txBody>
      </p:sp>
      <p:cxnSp>
        <p:nvCxnSpPr>
          <p:cNvPr id="110" name="Google Shape;110;p15"/>
          <p:cNvCxnSpPr/>
          <p:nvPr/>
        </p:nvCxnSpPr>
        <p:spPr>
          <a:xfrm>
            <a:off x="547117" y="849739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 txBox="1"/>
          <p:nvPr/>
        </p:nvSpPr>
        <p:spPr>
          <a:xfrm>
            <a:off x="714368" y="559236"/>
            <a:ext cx="8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Distribute</a:t>
            </a:r>
            <a:endParaRPr sz="1200"/>
          </a:p>
        </p:txBody>
      </p:sp>
      <p:cxnSp>
        <p:nvCxnSpPr>
          <p:cNvPr id="112" name="Google Shape;112;p15"/>
          <p:cNvCxnSpPr/>
          <p:nvPr/>
        </p:nvCxnSpPr>
        <p:spPr>
          <a:xfrm>
            <a:off x="1737076" y="1846739"/>
            <a:ext cx="44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 txBox="1"/>
          <p:nvPr/>
        </p:nvSpPr>
        <p:spPr>
          <a:xfrm>
            <a:off x="2078817" y="1556245"/>
            <a:ext cx="29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Upload application package (package-id)</a:t>
            </a:r>
            <a:endParaRPr sz="1200"/>
          </a:p>
        </p:txBody>
      </p:sp>
      <p:cxnSp>
        <p:nvCxnSpPr>
          <p:cNvPr id="114" name="Google Shape;114;p15"/>
          <p:cNvCxnSpPr/>
          <p:nvPr/>
        </p:nvCxnSpPr>
        <p:spPr>
          <a:xfrm>
            <a:off x="6141217" y="2575089"/>
            <a:ext cx="11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5"/>
          <p:cNvSpPr txBox="1"/>
          <p:nvPr/>
        </p:nvSpPr>
        <p:spPr>
          <a:xfrm>
            <a:off x="6067123" y="2259688"/>
            <a:ext cx="16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Upload app package</a:t>
            </a:r>
            <a:endParaRPr sz="1200"/>
          </a:p>
        </p:txBody>
      </p:sp>
      <p:sp>
        <p:nvSpPr>
          <p:cNvPr id="116" name="Google Shape;116;p15"/>
          <p:cNvSpPr txBox="1"/>
          <p:nvPr/>
        </p:nvSpPr>
        <p:spPr>
          <a:xfrm>
            <a:off x="1385249" y="1361241"/>
            <a:ext cx="55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LOOP</a:t>
            </a:r>
            <a:endParaRPr b="1" sz="700"/>
          </a:p>
        </p:txBody>
      </p:sp>
      <p:sp>
        <p:nvSpPr>
          <p:cNvPr id="117" name="Google Shape;117;p15"/>
          <p:cNvSpPr/>
          <p:nvPr/>
        </p:nvSpPr>
        <p:spPr>
          <a:xfrm>
            <a:off x="2353112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118" name="Google Shape;118;p15"/>
          <p:cNvCxnSpPr>
            <a:stCxn id="117" idx="2"/>
          </p:cNvCxnSpPr>
          <p:nvPr/>
        </p:nvCxnSpPr>
        <p:spPr>
          <a:xfrm>
            <a:off x="2739812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/>
          <p:nvPr/>
        </p:nvCxnSpPr>
        <p:spPr>
          <a:xfrm rot="10800000">
            <a:off x="535609" y="980241"/>
            <a:ext cx="11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20" name="Google Shape;120;p15"/>
          <p:cNvSpPr txBox="1"/>
          <p:nvPr/>
        </p:nvSpPr>
        <p:spPr>
          <a:xfrm>
            <a:off x="582517" y="881055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sp>
        <p:nvSpPr>
          <p:cNvPr id="121" name="Google Shape;121;p15"/>
          <p:cNvSpPr txBox="1"/>
          <p:nvPr/>
        </p:nvSpPr>
        <p:spPr>
          <a:xfrm rot="5400000">
            <a:off x="-438325" y="1489877"/>
            <a:ext cx="1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Distribute</a:t>
            </a:r>
            <a:endParaRPr b="1"/>
          </a:p>
        </p:txBody>
      </p:sp>
      <p:cxnSp>
        <p:nvCxnSpPr>
          <p:cNvPr id="122" name="Google Shape;122;p15"/>
          <p:cNvCxnSpPr/>
          <p:nvPr/>
        </p:nvCxnSpPr>
        <p:spPr>
          <a:xfrm>
            <a:off x="1740376" y="1360589"/>
            <a:ext cx="31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5"/>
          <p:cNvSpPr txBox="1"/>
          <p:nvPr/>
        </p:nvSpPr>
        <p:spPr>
          <a:xfrm>
            <a:off x="1763463" y="1101416"/>
            <a:ext cx="27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cxnSp>
        <p:nvCxnSpPr>
          <p:cNvPr id="124" name="Google Shape;124;p15"/>
          <p:cNvCxnSpPr/>
          <p:nvPr/>
        </p:nvCxnSpPr>
        <p:spPr>
          <a:xfrm>
            <a:off x="6152067" y="3272438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5"/>
          <p:cNvSpPr txBox="1"/>
          <p:nvPr/>
        </p:nvSpPr>
        <p:spPr>
          <a:xfrm>
            <a:off x="16392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K8S Infra - Distribute</a:t>
            </a:r>
            <a:endParaRPr b="1"/>
          </a:p>
        </p:txBody>
      </p:sp>
      <p:sp>
        <p:nvSpPr>
          <p:cNvPr id="126" name="Google Shape;126;p15"/>
          <p:cNvSpPr/>
          <p:nvPr/>
        </p:nvSpPr>
        <p:spPr>
          <a:xfrm>
            <a:off x="6131342" y="1968478"/>
            <a:ext cx="192771" cy="400200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7" name="Google Shape;127;p15"/>
          <p:cNvSpPr txBox="1"/>
          <p:nvPr/>
        </p:nvSpPr>
        <p:spPr>
          <a:xfrm>
            <a:off x="6399622" y="1910412"/>
            <a:ext cx="17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Validate package </a:t>
            </a:r>
            <a:endParaRPr sz="1200"/>
          </a:p>
        </p:txBody>
      </p:sp>
      <p:sp>
        <p:nvSpPr>
          <p:cNvPr id="128" name="Google Shape;128;p15"/>
          <p:cNvSpPr/>
          <p:nvPr/>
        </p:nvSpPr>
        <p:spPr>
          <a:xfrm>
            <a:off x="3588126" y="3410933"/>
            <a:ext cx="5298000" cy="149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7251092" y="3770270"/>
            <a:ext cx="19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 docker client remote host(hostIp) config to  pull docker image</a:t>
            </a:r>
            <a:endParaRPr sz="1200"/>
          </a:p>
        </p:txBody>
      </p:sp>
      <p:cxnSp>
        <p:nvCxnSpPr>
          <p:cNvPr id="130" name="Google Shape;130;p15"/>
          <p:cNvCxnSpPr/>
          <p:nvPr/>
        </p:nvCxnSpPr>
        <p:spPr>
          <a:xfrm rot="10800000">
            <a:off x="3736467" y="4799245"/>
            <a:ext cx="48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5"/>
          <p:cNvSpPr txBox="1"/>
          <p:nvPr/>
        </p:nvSpPr>
        <p:spPr>
          <a:xfrm>
            <a:off x="4736497" y="4520563"/>
            <a:ext cx="17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pull image</a:t>
            </a:r>
            <a:endParaRPr sz="1200"/>
          </a:p>
        </p:txBody>
      </p:sp>
      <p:sp>
        <p:nvSpPr>
          <p:cNvPr id="132" name="Google Shape;132;p15"/>
          <p:cNvSpPr txBox="1"/>
          <p:nvPr/>
        </p:nvSpPr>
        <p:spPr>
          <a:xfrm>
            <a:off x="7408822" y="3298845"/>
            <a:ext cx="213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docker image path from swImgDescr package</a:t>
            </a:r>
            <a:endParaRPr sz="1200"/>
          </a:p>
        </p:txBody>
      </p:sp>
      <p:cxnSp>
        <p:nvCxnSpPr>
          <p:cNvPr id="133" name="Google Shape;133;p15"/>
          <p:cNvCxnSpPr>
            <a:stCxn id="105" idx="2"/>
          </p:cNvCxnSpPr>
          <p:nvPr/>
        </p:nvCxnSpPr>
        <p:spPr>
          <a:xfrm>
            <a:off x="3724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4907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stCxn id="107" idx="2"/>
          </p:cNvCxnSpPr>
          <p:nvPr/>
        </p:nvCxnSpPr>
        <p:spPr>
          <a:xfrm>
            <a:off x="61446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/>
          <p:nvPr/>
        </p:nvCxnSpPr>
        <p:spPr>
          <a:xfrm>
            <a:off x="7328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>
            <a:stCxn id="109" idx="2"/>
          </p:cNvCxnSpPr>
          <p:nvPr/>
        </p:nvCxnSpPr>
        <p:spPr>
          <a:xfrm>
            <a:off x="85652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8" name="Google Shape;138;p15"/>
          <p:cNvSpPr/>
          <p:nvPr/>
        </p:nvSpPr>
        <p:spPr>
          <a:xfrm>
            <a:off x="7328017" y="3433103"/>
            <a:ext cx="192771" cy="400200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39" name="Google Shape;139;p15"/>
          <p:cNvCxnSpPr/>
          <p:nvPr/>
        </p:nvCxnSpPr>
        <p:spPr>
          <a:xfrm>
            <a:off x="7319897" y="4456765"/>
            <a:ext cx="12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5"/>
          <p:cNvSpPr txBox="1"/>
          <p:nvPr/>
        </p:nvSpPr>
        <p:spPr>
          <a:xfrm>
            <a:off x="3681556" y="3429641"/>
            <a:ext cx="55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LOOP</a:t>
            </a:r>
            <a:endParaRPr b="1" sz="700"/>
          </a:p>
        </p:txBody>
      </p:sp>
      <p:cxnSp>
        <p:nvCxnSpPr>
          <p:cNvPr id="141" name="Google Shape;141;p15"/>
          <p:cNvCxnSpPr/>
          <p:nvPr/>
        </p:nvCxnSpPr>
        <p:spPr>
          <a:xfrm rot="10800000">
            <a:off x="6150284" y="4964400"/>
            <a:ext cx="11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5"/>
          <p:cNvCxnSpPr/>
          <p:nvPr/>
        </p:nvCxnSpPr>
        <p:spPr>
          <a:xfrm rot="10800000">
            <a:off x="1709684" y="5064033"/>
            <a:ext cx="44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 txBox="1"/>
          <p:nvPr/>
        </p:nvSpPr>
        <p:spPr>
          <a:xfrm>
            <a:off x="6103617" y="2967179"/>
            <a:ext cx="125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On-Board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Docker images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(package-id, hostIp)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436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149" name="Google Shape;149;p16"/>
          <p:cNvSpPr/>
          <p:nvPr/>
        </p:nvSpPr>
        <p:spPr>
          <a:xfrm>
            <a:off x="12270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150" name="Google Shape;150;p16"/>
          <p:cNvCxnSpPr>
            <a:stCxn id="148" idx="2"/>
          </p:cNvCxnSpPr>
          <p:nvPr/>
        </p:nvCxnSpPr>
        <p:spPr>
          <a:xfrm>
            <a:off x="564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17482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2" name="Google Shape;152;p16"/>
          <p:cNvSpPr/>
          <p:nvPr/>
        </p:nvSpPr>
        <p:spPr>
          <a:xfrm>
            <a:off x="3226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 Repo</a:t>
            </a:r>
            <a:endParaRPr b="1" sz="1200"/>
          </a:p>
        </p:txBody>
      </p:sp>
      <p:sp>
        <p:nvSpPr>
          <p:cNvPr id="153" name="Google Shape;153;p16"/>
          <p:cNvSpPr/>
          <p:nvPr/>
        </p:nvSpPr>
        <p:spPr>
          <a:xfrm>
            <a:off x="4353300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cxnSp>
        <p:nvCxnSpPr>
          <p:cNvPr id="154" name="Google Shape;154;p16"/>
          <p:cNvCxnSpPr>
            <a:stCxn id="152" idx="2"/>
          </p:cNvCxnSpPr>
          <p:nvPr/>
        </p:nvCxnSpPr>
        <p:spPr>
          <a:xfrm>
            <a:off x="3747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4930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56468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157" name="Google Shape;157;p16"/>
          <p:cNvSpPr/>
          <p:nvPr/>
        </p:nvSpPr>
        <p:spPr>
          <a:xfrm>
            <a:off x="6830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K8s plugin</a:t>
            </a:r>
            <a:endParaRPr b="1" sz="1200"/>
          </a:p>
        </p:txBody>
      </p:sp>
      <p:cxnSp>
        <p:nvCxnSpPr>
          <p:cNvPr id="158" name="Google Shape;158;p16"/>
          <p:cNvCxnSpPr>
            <a:stCxn id="156" idx="2"/>
          </p:cNvCxnSpPr>
          <p:nvPr/>
        </p:nvCxnSpPr>
        <p:spPr>
          <a:xfrm>
            <a:off x="61680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/>
          <p:nvPr/>
        </p:nvCxnSpPr>
        <p:spPr>
          <a:xfrm>
            <a:off x="7351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/>
          <p:nvPr/>
        </p:nvSpPr>
        <p:spPr>
          <a:xfrm>
            <a:off x="80674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host</a:t>
            </a:r>
            <a:endParaRPr b="1" sz="1200"/>
          </a:p>
        </p:txBody>
      </p:sp>
      <p:cxnSp>
        <p:nvCxnSpPr>
          <p:cNvPr id="161" name="Google Shape;161;p16"/>
          <p:cNvCxnSpPr>
            <a:stCxn id="160" idx="2"/>
          </p:cNvCxnSpPr>
          <p:nvPr/>
        </p:nvCxnSpPr>
        <p:spPr>
          <a:xfrm>
            <a:off x="85886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6"/>
          <p:cNvCxnSpPr/>
          <p:nvPr/>
        </p:nvCxnSpPr>
        <p:spPr>
          <a:xfrm>
            <a:off x="579750" y="1395969"/>
            <a:ext cx="21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6"/>
          <p:cNvSpPr txBox="1"/>
          <p:nvPr/>
        </p:nvSpPr>
        <p:spPr>
          <a:xfrm rot="5400000">
            <a:off x="-298375" y="2034069"/>
            <a:ext cx="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Deploy</a:t>
            </a:r>
            <a:endParaRPr b="1"/>
          </a:p>
        </p:txBody>
      </p:sp>
      <p:sp>
        <p:nvSpPr>
          <p:cNvPr id="164" name="Google Shape;164;p16"/>
          <p:cNvSpPr/>
          <p:nvPr/>
        </p:nvSpPr>
        <p:spPr>
          <a:xfrm>
            <a:off x="2376545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165" name="Google Shape;165;p16"/>
          <p:cNvCxnSpPr>
            <a:stCxn id="164" idx="2"/>
          </p:cNvCxnSpPr>
          <p:nvPr/>
        </p:nvCxnSpPr>
        <p:spPr>
          <a:xfrm>
            <a:off x="2763245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66" name="Google Shape;166;p16"/>
          <p:cNvSpPr txBox="1"/>
          <p:nvPr/>
        </p:nvSpPr>
        <p:spPr>
          <a:xfrm>
            <a:off x="740451" y="1127882"/>
            <a:ext cx="8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</a:t>
            </a:r>
            <a:endParaRPr sz="1200"/>
          </a:p>
        </p:txBody>
      </p:sp>
      <p:cxnSp>
        <p:nvCxnSpPr>
          <p:cNvPr id="167" name="Google Shape;167;p16"/>
          <p:cNvCxnSpPr/>
          <p:nvPr/>
        </p:nvCxnSpPr>
        <p:spPr>
          <a:xfrm rot="10800000">
            <a:off x="1738900" y="1795794"/>
            <a:ext cx="103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6"/>
          <p:cNvSpPr txBox="1"/>
          <p:nvPr/>
        </p:nvSpPr>
        <p:spPr>
          <a:xfrm>
            <a:off x="1883450" y="1508894"/>
            <a:ext cx="104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package</a:t>
            </a:r>
            <a:endParaRPr sz="1200"/>
          </a:p>
        </p:txBody>
      </p:sp>
      <p:cxnSp>
        <p:nvCxnSpPr>
          <p:cNvPr id="169" name="Google Shape;169;p16"/>
          <p:cNvCxnSpPr/>
          <p:nvPr/>
        </p:nvCxnSpPr>
        <p:spPr>
          <a:xfrm>
            <a:off x="579750" y="2462769"/>
            <a:ext cx="21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6"/>
          <p:cNvSpPr txBox="1"/>
          <p:nvPr/>
        </p:nvSpPr>
        <p:spPr>
          <a:xfrm>
            <a:off x="740449" y="2194694"/>
            <a:ext cx="11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Instantiate</a:t>
            </a:r>
            <a:endParaRPr sz="1200"/>
          </a:p>
        </p:txBody>
      </p:sp>
      <p:cxnSp>
        <p:nvCxnSpPr>
          <p:cNvPr id="171" name="Google Shape;171;p16"/>
          <p:cNvCxnSpPr/>
          <p:nvPr/>
        </p:nvCxnSpPr>
        <p:spPr>
          <a:xfrm>
            <a:off x="2781450" y="3576819"/>
            <a:ext cx="33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6"/>
          <p:cNvSpPr txBox="1"/>
          <p:nvPr/>
        </p:nvSpPr>
        <p:spPr>
          <a:xfrm>
            <a:off x="2710376" y="3279650"/>
            <a:ext cx="3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Instantiate (app inst ID, app package ID, no package) </a:t>
            </a:r>
            <a:endParaRPr sz="1200"/>
          </a:p>
        </p:txBody>
      </p:sp>
      <p:cxnSp>
        <p:nvCxnSpPr>
          <p:cNvPr id="173" name="Google Shape;173;p16"/>
          <p:cNvCxnSpPr/>
          <p:nvPr/>
        </p:nvCxnSpPr>
        <p:spPr>
          <a:xfrm>
            <a:off x="6183725" y="3897569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6"/>
          <p:cNvSpPr txBox="1"/>
          <p:nvPr/>
        </p:nvSpPr>
        <p:spPr>
          <a:xfrm>
            <a:off x="6226850" y="3601975"/>
            <a:ext cx="123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Instantiate</a:t>
            </a:r>
            <a:br>
              <a:rPr lang="en" sz="1200"/>
            </a:br>
            <a:r>
              <a:rPr lang="en" sz="1200"/>
              <a:t>(</a:t>
            </a:r>
            <a:r>
              <a:rPr lang="en" sz="1200">
                <a:solidFill>
                  <a:schemeClr val="dk1"/>
                </a:solidFill>
              </a:rPr>
              <a:t>app inst ID, </a:t>
            </a:r>
            <a:r>
              <a:rPr lang="en" sz="1200"/>
              <a:t>app pkg ID) </a:t>
            </a:r>
            <a:endParaRPr sz="1200"/>
          </a:p>
        </p:txBody>
      </p:sp>
      <p:cxnSp>
        <p:nvCxnSpPr>
          <p:cNvPr id="175" name="Google Shape;175;p16"/>
          <p:cNvCxnSpPr/>
          <p:nvPr/>
        </p:nvCxnSpPr>
        <p:spPr>
          <a:xfrm>
            <a:off x="7356161" y="4249894"/>
            <a:ext cx="12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6"/>
          <p:cNvSpPr txBox="1"/>
          <p:nvPr/>
        </p:nvSpPr>
        <p:spPr>
          <a:xfrm>
            <a:off x="7397126" y="3970219"/>
            <a:ext cx="97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Deploy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helm charts</a:t>
            </a:r>
            <a:endParaRPr sz="1200"/>
          </a:p>
        </p:txBody>
      </p:sp>
      <p:cxnSp>
        <p:nvCxnSpPr>
          <p:cNvPr id="177" name="Google Shape;177;p16"/>
          <p:cNvCxnSpPr/>
          <p:nvPr/>
        </p:nvCxnSpPr>
        <p:spPr>
          <a:xfrm rot="10800000">
            <a:off x="6160826" y="4552069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6"/>
          <p:cNvCxnSpPr/>
          <p:nvPr/>
        </p:nvCxnSpPr>
        <p:spPr>
          <a:xfrm rot="10800000">
            <a:off x="2769870" y="4856869"/>
            <a:ext cx="33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/>
          <p:nvPr/>
        </p:nvCxnSpPr>
        <p:spPr>
          <a:xfrm rot="10800000">
            <a:off x="581920" y="2833744"/>
            <a:ext cx="21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180" name="Google Shape;180;p16"/>
          <p:cNvSpPr txBox="1"/>
          <p:nvPr/>
        </p:nvSpPr>
        <p:spPr>
          <a:xfrm>
            <a:off x="909650" y="2735563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sp>
        <p:nvSpPr>
          <p:cNvPr id="181" name="Google Shape;181;p16"/>
          <p:cNvSpPr txBox="1"/>
          <p:nvPr/>
        </p:nvSpPr>
        <p:spPr>
          <a:xfrm rot="5400000">
            <a:off x="7774450" y="3902419"/>
            <a:ext cx="211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Docker images already available, just start app</a:t>
            </a:r>
            <a:endParaRPr sz="1200"/>
          </a:p>
        </p:txBody>
      </p:sp>
      <p:cxnSp>
        <p:nvCxnSpPr>
          <p:cNvPr id="182" name="Google Shape;182;p16"/>
          <p:cNvCxnSpPr/>
          <p:nvPr/>
        </p:nvCxnSpPr>
        <p:spPr>
          <a:xfrm>
            <a:off x="2785396" y="3144094"/>
            <a:ext cx="21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6"/>
          <p:cNvSpPr txBox="1"/>
          <p:nvPr/>
        </p:nvSpPr>
        <p:spPr>
          <a:xfrm>
            <a:off x="2709876" y="2766876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sp>
        <p:nvSpPr>
          <p:cNvPr id="184" name="Google Shape;184;p16"/>
          <p:cNvSpPr/>
          <p:nvPr/>
        </p:nvSpPr>
        <p:spPr>
          <a:xfrm rot="10800000">
            <a:off x="2678355" y="4889684"/>
            <a:ext cx="57270" cy="217661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Google Shape;185;p16"/>
          <p:cNvSpPr txBox="1"/>
          <p:nvPr/>
        </p:nvSpPr>
        <p:spPr>
          <a:xfrm>
            <a:off x="39825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K8S Infra - Instantiate</a:t>
            </a:r>
            <a:endParaRPr b="1"/>
          </a:p>
        </p:txBody>
      </p:sp>
      <p:sp>
        <p:nvSpPr>
          <p:cNvPr id="186" name="Google Shape;186;p16"/>
          <p:cNvSpPr/>
          <p:nvPr/>
        </p:nvSpPr>
        <p:spPr>
          <a:xfrm>
            <a:off x="2763242" y="1891095"/>
            <a:ext cx="192771" cy="400200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7" name="Google Shape;187;p16"/>
          <p:cNvSpPr txBox="1"/>
          <p:nvPr/>
        </p:nvSpPr>
        <p:spPr>
          <a:xfrm>
            <a:off x="2874399" y="1783850"/>
            <a:ext cx="206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Validate app package, dependency check etc... </a:t>
            </a:r>
            <a:endParaRPr sz="1200"/>
          </a:p>
        </p:txBody>
      </p:sp>
      <p:sp>
        <p:nvSpPr>
          <p:cNvPr id="188" name="Google Shape;188;p16"/>
          <p:cNvSpPr txBox="1"/>
          <p:nvPr/>
        </p:nvSpPr>
        <p:spPr>
          <a:xfrm>
            <a:off x="1694450" y="4672225"/>
            <a:ext cx="11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app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instance Db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>
            <a:off x="436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194" name="Google Shape;194;p17"/>
          <p:cNvSpPr/>
          <p:nvPr/>
        </p:nvSpPr>
        <p:spPr>
          <a:xfrm>
            <a:off x="12270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195" name="Google Shape;195;p17"/>
          <p:cNvCxnSpPr>
            <a:stCxn id="193" idx="2"/>
          </p:cNvCxnSpPr>
          <p:nvPr/>
        </p:nvCxnSpPr>
        <p:spPr>
          <a:xfrm>
            <a:off x="564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7"/>
          <p:cNvCxnSpPr/>
          <p:nvPr/>
        </p:nvCxnSpPr>
        <p:spPr>
          <a:xfrm>
            <a:off x="17482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97" name="Google Shape;197;p17"/>
          <p:cNvSpPr/>
          <p:nvPr/>
        </p:nvSpPr>
        <p:spPr>
          <a:xfrm>
            <a:off x="3226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 Repo</a:t>
            </a:r>
            <a:endParaRPr b="1" sz="1200"/>
          </a:p>
        </p:txBody>
      </p:sp>
      <p:sp>
        <p:nvSpPr>
          <p:cNvPr id="198" name="Google Shape;198;p17"/>
          <p:cNvSpPr/>
          <p:nvPr/>
        </p:nvSpPr>
        <p:spPr>
          <a:xfrm>
            <a:off x="4353300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cxnSp>
        <p:nvCxnSpPr>
          <p:cNvPr id="199" name="Google Shape;199;p17"/>
          <p:cNvCxnSpPr>
            <a:stCxn id="197" idx="2"/>
          </p:cNvCxnSpPr>
          <p:nvPr/>
        </p:nvCxnSpPr>
        <p:spPr>
          <a:xfrm>
            <a:off x="3747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7"/>
          <p:cNvCxnSpPr/>
          <p:nvPr/>
        </p:nvCxnSpPr>
        <p:spPr>
          <a:xfrm>
            <a:off x="49308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1" name="Google Shape;201;p17"/>
          <p:cNvSpPr/>
          <p:nvPr/>
        </p:nvSpPr>
        <p:spPr>
          <a:xfrm>
            <a:off x="56468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202" name="Google Shape;202;p17"/>
          <p:cNvSpPr/>
          <p:nvPr/>
        </p:nvSpPr>
        <p:spPr>
          <a:xfrm>
            <a:off x="68302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K8s plugin</a:t>
            </a:r>
            <a:endParaRPr b="1" sz="1200"/>
          </a:p>
        </p:txBody>
      </p:sp>
      <p:cxnSp>
        <p:nvCxnSpPr>
          <p:cNvPr id="203" name="Google Shape;203;p17"/>
          <p:cNvCxnSpPr>
            <a:stCxn id="201" idx="2"/>
          </p:cNvCxnSpPr>
          <p:nvPr/>
        </p:nvCxnSpPr>
        <p:spPr>
          <a:xfrm>
            <a:off x="61680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7"/>
          <p:cNvCxnSpPr/>
          <p:nvPr/>
        </p:nvCxnSpPr>
        <p:spPr>
          <a:xfrm>
            <a:off x="73514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5" name="Google Shape;205;p17"/>
          <p:cNvSpPr/>
          <p:nvPr/>
        </p:nvSpPr>
        <p:spPr>
          <a:xfrm>
            <a:off x="8067400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host</a:t>
            </a:r>
            <a:endParaRPr b="1" sz="1200"/>
          </a:p>
        </p:txBody>
      </p:sp>
      <p:cxnSp>
        <p:nvCxnSpPr>
          <p:cNvPr id="206" name="Google Shape;206;p17"/>
          <p:cNvCxnSpPr>
            <a:stCxn id="205" idx="2"/>
          </p:cNvCxnSpPr>
          <p:nvPr/>
        </p:nvCxnSpPr>
        <p:spPr>
          <a:xfrm>
            <a:off x="8588650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07" name="Google Shape;207;p17"/>
          <p:cNvSpPr txBox="1"/>
          <p:nvPr/>
        </p:nvSpPr>
        <p:spPr>
          <a:xfrm rot="5400000">
            <a:off x="-472225" y="2207927"/>
            <a:ext cx="1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Terminate</a:t>
            </a:r>
            <a:endParaRPr b="1"/>
          </a:p>
        </p:txBody>
      </p:sp>
      <p:sp>
        <p:nvSpPr>
          <p:cNvPr id="208" name="Google Shape;208;p17"/>
          <p:cNvSpPr/>
          <p:nvPr/>
        </p:nvSpPr>
        <p:spPr>
          <a:xfrm>
            <a:off x="2376545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209" name="Google Shape;209;p17"/>
          <p:cNvCxnSpPr>
            <a:stCxn id="208" idx="2"/>
          </p:cNvCxnSpPr>
          <p:nvPr/>
        </p:nvCxnSpPr>
        <p:spPr>
          <a:xfrm>
            <a:off x="2763245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7"/>
          <p:cNvCxnSpPr/>
          <p:nvPr/>
        </p:nvCxnSpPr>
        <p:spPr>
          <a:xfrm>
            <a:off x="579750" y="1548369"/>
            <a:ext cx="21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7"/>
          <p:cNvSpPr txBox="1"/>
          <p:nvPr/>
        </p:nvSpPr>
        <p:spPr>
          <a:xfrm>
            <a:off x="740449" y="1280294"/>
            <a:ext cx="11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Terminate</a:t>
            </a:r>
            <a:endParaRPr sz="1200"/>
          </a:p>
        </p:txBody>
      </p:sp>
      <p:cxnSp>
        <p:nvCxnSpPr>
          <p:cNvPr id="212" name="Google Shape;212;p17"/>
          <p:cNvCxnSpPr/>
          <p:nvPr/>
        </p:nvCxnSpPr>
        <p:spPr>
          <a:xfrm>
            <a:off x="2781450" y="2662419"/>
            <a:ext cx="33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7"/>
          <p:cNvSpPr txBox="1"/>
          <p:nvPr/>
        </p:nvSpPr>
        <p:spPr>
          <a:xfrm>
            <a:off x="2710376" y="2365250"/>
            <a:ext cx="3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Terminate</a:t>
            </a:r>
            <a:r>
              <a:rPr lang="en" sz="1200"/>
              <a:t> (app inst ID) </a:t>
            </a:r>
            <a:endParaRPr sz="1200"/>
          </a:p>
        </p:txBody>
      </p:sp>
      <p:cxnSp>
        <p:nvCxnSpPr>
          <p:cNvPr id="214" name="Google Shape;214;p17"/>
          <p:cNvCxnSpPr/>
          <p:nvPr/>
        </p:nvCxnSpPr>
        <p:spPr>
          <a:xfrm>
            <a:off x="6183725" y="2983169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7"/>
          <p:cNvSpPr txBox="1"/>
          <p:nvPr/>
        </p:nvSpPr>
        <p:spPr>
          <a:xfrm>
            <a:off x="6226850" y="2687575"/>
            <a:ext cx="123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Terminate</a:t>
            </a:r>
            <a:br>
              <a:rPr lang="en" sz="1200"/>
            </a:br>
            <a:r>
              <a:rPr lang="en" sz="1200"/>
              <a:t>(</a:t>
            </a:r>
            <a:r>
              <a:rPr lang="en" sz="1200">
                <a:solidFill>
                  <a:schemeClr val="dk1"/>
                </a:solidFill>
              </a:rPr>
              <a:t>app inst ID</a:t>
            </a:r>
            <a:r>
              <a:rPr lang="en" sz="1200"/>
              <a:t>) </a:t>
            </a:r>
            <a:endParaRPr sz="1200"/>
          </a:p>
        </p:txBody>
      </p:sp>
      <p:cxnSp>
        <p:nvCxnSpPr>
          <p:cNvPr id="216" name="Google Shape;216;p17"/>
          <p:cNvCxnSpPr/>
          <p:nvPr/>
        </p:nvCxnSpPr>
        <p:spPr>
          <a:xfrm>
            <a:off x="7356161" y="3335494"/>
            <a:ext cx="123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7"/>
          <p:cNvSpPr txBox="1"/>
          <p:nvPr/>
        </p:nvSpPr>
        <p:spPr>
          <a:xfrm>
            <a:off x="7397125" y="3055825"/>
            <a:ext cx="11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</a:t>
            </a:r>
            <a:r>
              <a:rPr lang="en" sz="1200"/>
              <a:t>helm deployment</a:t>
            </a:r>
            <a:endParaRPr sz="1200"/>
          </a:p>
        </p:txBody>
      </p:sp>
      <p:cxnSp>
        <p:nvCxnSpPr>
          <p:cNvPr id="218" name="Google Shape;218;p17"/>
          <p:cNvCxnSpPr/>
          <p:nvPr/>
        </p:nvCxnSpPr>
        <p:spPr>
          <a:xfrm rot="10800000">
            <a:off x="6160826" y="3637669"/>
            <a:ext cx="123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7"/>
          <p:cNvCxnSpPr/>
          <p:nvPr/>
        </p:nvCxnSpPr>
        <p:spPr>
          <a:xfrm rot="10800000">
            <a:off x="2769870" y="3942469"/>
            <a:ext cx="33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7"/>
          <p:cNvCxnSpPr/>
          <p:nvPr/>
        </p:nvCxnSpPr>
        <p:spPr>
          <a:xfrm rot="10800000">
            <a:off x="581920" y="1919344"/>
            <a:ext cx="215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21" name="Google Shape;221;p17"/>
          <p:cNvSpPr txBox="1"/>
          <p:nvPr/>
        </p:nvSpPr>
        <p:spPr>
          <a:xfrm>
            <a:off x="909650" y="1821163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cxnSp>
        <p:nvCxnSpPr>
          <p:cNvPr id="222" name="Google Shape;222;p17"/>
          <p:cNvCxnSpPr/>
          <p:nvPr/>
        </p:nvCxnSpPr>
        <p:spPr>
          <a:xfrm>
            <a:off x="2785396" y="2229694"/>
            <a:ext cx="216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7"/>
          <p:cNvSpPr txBox="1"/>
          <p:nvPr/>
        </p:nvSpPr>
        <p:spPr>
          <a:xfrm>
            <a:off x="2709876" y="1852476"/>
            <a:ext cx="31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sp>
        <p:nvSpPr>
          <p:cNvPr id="224" name="Google Shape;224;p17"/>
          <p:cNvSpPr/>
          <p:nvPr/>
        </p:nvSpPr>
        <p:spPr>
          <a:xfrm rot="10800000">
            <a:off x="2678355" y="3975284"/>
            <a:ext cx="57270" cy="217661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17"/>
          <p:cNvSpPr txBox="1"/>
          <p:nvPr/>
        </p:nvSpPr>
        <p:spPr>
          <a:xfrm>
            <a:off x="39825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K8S Infra - Terminate</a:t>
            </a:r>
            <a:endParaRPr b="1"/>
          </a:p>
        </p:txBody>
      </p:sp>
      <p:sp>
        <p:nvSpPr>
          <p:cNvPr id="226" name="Google Shape;226;p17"/>
          <p:cNvSpPr txBox="1"/>
          <p:nvPr/>
        </p:nvSpPr>
        <p:spPr>
          <a:xfrm>
            <a:off x="1694450" y="3757825"/>
            <a:ext cx="11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app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instance Db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/>
          <p:nvPr/>
        </p:nvSpPr>
        <p:spPr>
          <a:xfrm>
            <a:off x="1385250" y="1090300"/>
            <a:ext cx="7758900" cy="405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01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233" name="Google Shape;233;p18"/>
          <p:cNvSpPr/>
          <p:nvPr/>
        </p:nvSpPr>
        <p:spPr>
          <a:xfrm>
            <a:off x="12035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234" name="Google Shape;234;p18"/>
          <p:cNvCxnSpPr>
            <a:stCxn id="232" idx="2"/>
          </p:cNvCxnSpPr>
          <p:nvPr/>
        </p:nvCxnSpPr>
        <p:spPr>
          <a:xfrm>
            <a:off x="541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8"/>
          <p:cNvCxnSpPr/>
          <p:nvPr/>
        </p:nvCxnSpPr>
        <p:spPr>
          <a:xfrm>
            <a:off x="17248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36" name="Google Shape;236;p18"/>
          <p:cNvSpPr/>
          <p:nvPr/>
        </p:nvSpPr>
        <p:spPr>
          <a:xfrm>
            <a:off x="3202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 Repo</a:t>
            </a:r>
            <a:endParaRPr b="1" sz="1200"/>
          </a:p>
        </p:txBody>
      </p:sp>
      <p:sp>
        <p:nvSpPr>
          <p:cNvPr id="237" name="Google Shape;237;p18"/>
          <p:cNvSpPr/>
          <p:nvPr/>
        </p:nvSpPr>
        <p:spPr>
          <a:xfrm>
            <a:off x="4329867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Inventory</a:t>
            </a:r>
            <a:endParaRPr b="1" sz="1200"/>
          </a:p>
        </p:txBody>
      </p:sp>
      <p:sp>
        <p:nvSpPr>
          <p:cNvPr id="238" name="Google Shape;238;p18"/>
          <p:cNvSpPr/>
          <p:nvPr/>
        </p:nvSpPr>
        <p:spPr>
          <a:xfrm>
            <a:off x="56233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sp>
        <p:nvSpPr>
          <p:cNvPr id="239" name="Google Shape;239;p18"/>
          <p:cNvSpPr/>
          <p:nvPr/>
        </p:nvSpPr>
        <p:spPr>
          <a:xfrm>
            <a:off x="6806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K8s plugin</a:t>
            </a:r>
            <a:endParaRPr b="1" sz="1200"/>
          </a:p>
        </p:txBody>
      </p:sp>
      <p:sp>
        <p:nvSpPr>
          <p:cNvPr id="240" name="Google Shape;240;p18"/>
          <p:cNvSpPr/>
          <p:nvPr/>
        </p:nvSpPr>
        <p:spPr>
          <a:xfrm>
            <a:off x="80439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Edge host</a:t>
            </a:r>
            <a:endParaRPr b="1" sz="1200"/>
          </a:p>
        </p:txBody>
      </p:sp>
      <p:cxnSp>
        <p:nvCxnSpPr>
          <p:cNvPr id="241" name="Google Shape;241;p18"/>
          <p:cNvCxnSpPr/>
          <p:nvPr/>
        </p:nvCxnSpPr>
        <p:spPr>
          <a:xfrm>
            <a:off x="547117" y="849739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8"/>
          <p:cNvSpPr txBox="1"/>
          <p:nvPr/>
        </p:nvSpPr>
        <p:spPr>
          <a:xfrm>
            <a:off x="537498" y="559225"/>
            <a:ext cx="201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distribution</a:t>
            </a:r>
            <a:endParaRPr sz="1200"/>
          </a:p>
        </p:txBody>
      </p:sp>
      <p:cxnSp>
        <p:nvCxnSpPr>
          <p:cNvPr id="243" name="Google Shape;243;p18"/>
          <p:cNvCxnSpPr/>
          <p:nvPr/>
        </p:nvCxnSpPr>
        <p:spPr>
          <a:xfrm>
            <a:off x="1724817" y="1968152"/>
            <a:ext cx="43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18"/>
          <p:cNvSpPr txBox="1"/>
          <p:nvPr/>
        </p:nvSpPr>
        <p:spPr>
          <a:xfrm>
            <a:off x="2249868" y="1677645"/>
            <a:ext cx="331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 app package </a:t>
            </a:r>
            <a:r>
              <a:rPr lang="en" sz="1200">
                <a:solidFill>
                  <a:schemeClr val="dk1"/>
                </a:solidFill>
              </a:rPr>
              <a:t> (package-id, hostIp)</a:t>
            </a:r>
            <a:endParaRPr sz="1200"/>
          </a:p>
        </p:txBody>
      </p:sp>
      <p:sp>
        <p:nvSpPr>
          <p:cNvPr id="245" name="Google Shape;245;p18"/>
          <p:cNvSpPr txBox="1"/>
          <p:nvPr/>
        </p:nvSpPr>
        <p:spPr>
          <a:xfrm>
            <a:off x="1385249" y="1361241"/>
            <a:ext cx="55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LOOP</a:t>
            </a:r>
            <a:endParaRPr b="1" sz="700"/>
          </a:p>
        </p:txBody>
      </p:sp>
      <p:sp>
        <p:nvSpPr>
          <p:cNvPr id="246" name="Google Shape;246;p18"/>
          <p:cNvSpPr/>
          <p:nvPr/>
        </p:nvSpPr>
        <p:spPr>
          <a:xfrm>
            <a:off x="2353112" y="280619"/>
            <a:ext cx="7734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APPO</a:t>
            </a:r>
            <a:endParaRPr b="1" sz="1200"/>
          </a:p>
        </p:txBody>
      </p:sp>
      <p:cxnSp>
        <p:nvCxnSpPr>
          <p:cNvPr id="247" name="Google Shape;247;p18"/>
          <p:cNvCxnSpPr>
            <a:stCxn id="246" idx="2"/>
          </p:cNvCxnSpPr>
          <p:nvPr/>
        </p:nvCxnSpPr>
        <p:spPr>
          <a:xfrm>
            <a:off x="2739812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8"/>
          <p:cNvCxnSpPr/>
          <p:nvPr/>
        </p:nvCxnSpPr>
        <p:spPr>
          <a:xfrm rot="10800000">
            <a:off x="535609" y="980241"/>
            <a:ext cx="11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49" name="Google Shape;249;p18"/>
          <p:cNvSpPr txBox="1"/>
          <p:nvPr/>
        </p:nvSpPr>
        <p:spPr>
          <a:xfrm>
            <a:off x="582517" y="881055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sp>
        <p:nvSpPr>
          <p:cNvPr id="250" name="Google Shape;250;p18"/>
          <p:cNvSpPr txBox="1"/>
          <p:nvPr/>
        </p:nvSpPr>
        <p:spPr>
          <a:xfrm rot="5400000">
            <a:off x="-438325" y="1489877"/>
            <a:ext cx="1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</a:t>
            </a:r>
            <a:endParaRPr b="1"/>
          </a:p>
        </p:txBody>
      </p:sp>
      <p:cxnSp>
        <p:nvCxnSpPr>
          <p:cNvPr id="251" name="Google Shape;251;p18"/>
          <p:cNvCxnSpPr/>
          <p:nvPr/>
        </p:nvCxnSpPr>
        <p:spPr>
          <a:xfrm>
            <a:off x="1740376" y="1360589"/>
            <a:ext cx="31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18"/>
          <p:cNvSpPr txBox="1"/>
          <p:nvPr/>
        </p:nvSpPr>
        <p:spPr>
          <a:xfrm>
            <a:off x="1763463" y="1101416"/>
            <a:ext cx="27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cxnSp>
        <p:nvCxnSpPr>
          <p:cNvPr id="253" name="Google Shape;253;p18"/>
          <p:cNvCxnSpPr/>
          <p:nvPr/>
        </p:nvCxnSpPr>
        <p:spPr>
          <a:xfrm>
            <a:off x="6152067" y="2358038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18"/>
          <p:cNvSpPr txBox="1"/>
          <p:nvPr/>
        </p:nvSpPr>
        <p:spPr>
          <a:xfrm>
            <a:off x="16392" y="-100911"/>
            <a:ext cx="39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K8S Infra - Delete Distributed package</a:t>
            </a:r>
            <a:endParaRPr b="1"/>
          </a:p>
        </p:txBody>
      </p:sp>
      <p:sp>
        <p:nvSpPr>
          <p:cNvPr id="255" name="Google Shape;255;p18"/>
          <p:cNvSpPr/>
          <p:nvPr/>
        </p:nvSpPr>
        <p:spPr>
          <a:xfrm>
            <a:off x="3588125" y="2496526"/>
            <a:ext cx="5298000" cy="1228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7251092" y="2855870"/>
            <a:ext cx="19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 docker client remote host(hostIp) config to  </a:t>
            </a:r>
            <a:r>
              <a:rPr b="1" lang="en" sz="1200"/>
              <a:t>delete</a:t>
            </a:r>
            <a:r>
              <a:rPr lang="en" sz="1200"/>
              <a:t> docker image</a:t>
            </a:r>
            <a:endParaRPr sz="1200"/>
          </a:p>
        </p:txBody>
      </p:sp>
      <p:sp>
        <p:nvSpPr>
          <p:cNvPr id="257" name="Google Shape;257;p18"/>
          <p:cNvSpPr txBox="1"/>
          <p:nvPr/>
        </p:nvSpPr>
        <p:spPr>
          <a:xfrm>
            <a:off x="7408822" y="2384445"/>
            <a:ext cx="213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docker image path from swImgDescr package</a:t>
            </a:r>
            <a:endParaRPr sz="1200"/>
          </a:p>
        </p:txBody>
      </p:sp>
      <p:cxnSp>
        <p:nvCxnSpPr>
          <p:cNvPr id="258" name="Google Shape;258;p18"/>
          <p:cNvCxnSpPr>
            <a:stCxn id="236" idx="2"/>
          </p:cNvCxnSpPr>
          <p:nvPr/>
        </p:nvCxnSpPr>
        <p:spPr>
          <a:xfrm>
            <a:off x="3724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8"/>
          <p:cNvCxnSpPr/>
          <p:nvPr/>
        </p:nvCxnSpPr>
        <p:spPr>
          <a:xfrm>
            <a:off x="4907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8"/>
          <p:cNvCxnSpPr>
            <a:stCxn id="238" idx="2"/>
          </p:cNvCxnSpPr>
          <p:nvPr/>
        </p:nvCxnSpPr>
        <p:spPr>
          <a:xfrm>
            <a:off x="61446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8"/>
          <p:cNvCxnSpPr/>
          <p:nvPr/>
        </p:nvCxnSpPr>
        <p:spPr>
          <a:xfrm>
            <a:off x="7328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8"/>
          <p:cNvCxnSpPr>
            <a:stCxn id="240" idx="2"/>
          </p:cNvCxnSpPr>
          <p:nvPr/>
        </p:nvCxnSpPr>
        <p:spPr>
          <a:xfrm>
            <a:off x="85652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3" name="Google Shape;263;p18"/>
          <p:cNvSpPr/>
          <p:nvPr/>
        </p:nvSpPr>
        <p:spPr>
          <a:xfrm>
            <a:off x="7328017" y="2518703"/>
            <a:ext cx="192771" cy="400200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64" name="Google Shape;264;p18"/>
          <p:cNvCxnSpPr/>
          <p:nvPr/>
        </p:nvCxnSpPr>
        <p:spPr>
          <a:xfrm>
            <a:off x="7319897" y="3542365"/>
            <a:ext cx="12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18"/>
          <p:cNvSpPr txBox="1"/>
          <p:nvPr/>
        </p:nvSpPr>
        <p:spPr>
          <a:xfrm>
            <a:off x="3681556" y="2515241"/>
            <a:ext cx="55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LOOP</a:t>
            </a:r>
            <a:endParaRPr b="1" sz="700"/>
          </a:p>
        </p:txBody>
      </p:sp>
      <p:sp>
        <p:nvSpPr>
          <p:cNvPr id="266" name="Google Shape;266;p18"/>
          <p:cNvSpPr txBox="1"/>
          <p:nvPr/>
        </p:nvSpPr>
        <p:spPr>
          <a:xfrm>
            <a:off x="6103617" y="2052779"/>
            <a:ext cx="125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</a:t>
            </a:r>
            <a:r>
              <a:rPr lang="en" sz="1200"/>
              <a:t>-Board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Docker images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(package-id, hostIp)</a:t>
            </a:r>
            <a:endParaRPr sz="1200"/>
          </a:p>
        </p:txBody>
      </p:sp>
      <p:sp>
        <p:nvSpPr>
          <p:cNvPr id="267" name="Google Shape;267;p18"/>
          <p:cNvSpPr txBox="1"/>
          <p:nvPr/>
        </p:nvSpPr>
        <p:spPr>
          <a:xfrm>
            <a:off x="6067123" y="3954157"/>
            <a:ext cx="16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Delete</a:t>
            </a:r>
            <a:r>
              <a:rPr lang="en" sz="1200"/>
              <a:t> app package</a:t>
            </a:r>
            <a:endParaRPr sz="1200"/>
          </a:p>
        </p:txBody>
      </p:sp>
      <p:cxnSp>
        <p:nvCxnSpPr>
          <p:cNvPr id="268" name="Google Shape;268;p18"/>
          <p:cNvCxnSpPr/>
          <p:nvPr/>
        </p:nvCxnSpPr>
        <p:spPr>
          <a:xfrm flipH="1" rot="10800000">
            <a:off x="6140975" y="4329841"/>
            <a:ext cx="1190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18"/>
          <p:cNvCxnSpPr/>
          <p:nvPr/>
        </p:nvCxnSpPr>
        <p:spPr>
          <a:xfrm rot="10800000">
            <a:off x="6159373" y="4680856"/>
            <a:ext cx="11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18"/>
          <p:cNvCxnSpPr/>
          <p:nvPr/>
        </p:nvCxnSpPr>
        <p:spPr>
          <a:xfrm rot="10800000">
            <a:off x="1748525" y="4902640"/>
            <a:ext cx="438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18"/>
          <p:cNvSpPr/>
          <p:nvPr/>
        </p:nvSpPr>
        <p:spPr>
          <a:xfrm rot="-5616415">
            <a:off x="5246953" y="2754060"/>
            <a:ext cx="596081" cy="1499980"/>
          </a:xfrm>
          <a:prstGeom prst="wedgeRoundRectCallout">
            <a:avLst>
              <a:gd fmla="val 40790" name="adj1"/>
              <a:gd fmla="val 12009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4678475" y="3125475"/>
            <a:ext cx="178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Delete docker image if it can delete or ignore error, because image can be used by multiple containers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/>
          <p:nvPr/>
        </p:nvSpPr>
        <p:spPr>
          <a:xfrm>
            <a:off x="1925750" y="2898475"/>
            <a:ext cx="5771100" cy="2099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4773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MECM-FE</a:t>
            </a:r>
            <a:endParaRPr b="1" sz="1200"/>
          </a:p>
        </p:txBody>
      </p:sp>
      <p:sp>
        <p:nvSpPr>
          <p:cNvPr id="279" name="Google Shape;279;p19"/>
          <p:cNvSpPr/>
          <p:nvPr/>
        </p:nvSpPr>
        <p:spPr>
          <a:xfrm>
            <a:off x="1660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APM</a:t>
            </a:r>
            <a:endParaRPr b="1" sz="1200"/>
          </a:p>
        </p:txBody>
      </p:sp>
      <p:cxnSp>
        <p:nvCxnSpPr>
          <p:cNvPr id="280" name="Google Shape;280;p19"/>
          <p:cNvCxnSpPr>
            <a:stCxn id="278" idx="2"/>
          </p:cNvCxnSpPr>
          <p:nvPr/>
        </p:nvCxnSpPr>
        <p:spPr>
          <a:xfrm>
            <a:off x="9986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9"/>
          <p:cNvCxnSpPr/>
          <p:nvPr/>
        </p:nvCxnSpPr>
        <p:spPr>
          <a:xfrm>
            <a:off x="2182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82" name="Google Shape;282;p19"/>
          <p:cNvSpPr/>
          <p:nvPr/>
        </p:nvSpPr>
        <p:spPr>
          <a:xfrm>
            <a:off x="29741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MECM Repo</a:t>
            </a:r>
            <a:endParaRPr b="1" sz="1200"/>
          </a:p>
        </p:txBody>
      </p:sp>
      <p:sp>
        <p:nvSpPr>
          <p:cNvPr id="283" name="Google Shape;283;p19"/>
          <p:cNvSpPr/>
          <p:nvPr/>
        </p:nvSpPr>
        <p:spPr>
          <a:xfrm>
            <a:off x="4101267" y="280619"/>
            <a:ext cx="12363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 image store</a:t>
            </a:r>
            <a:endParaRPr b="1" sz="1200"/>
          </a:p>
        </p:txBody>
      </p:sp>
      <p:sp>
        <p:nvSpPr>
          <p:cNvPr id="284" name="Google Shape;284;p19"/>
          <p:cNvSpPr/>
          <p:nvPr/>
        </p:nvSpPr>
        <p:spPr>
          <a:xfrm>
            <a:off x="5394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Inventory</a:t>
            </a:r>
            <a:endParaRPr b="1" sz="1200"/>
          </a:p>
        </p:txBody>
      </p:sp>
      <p:cxnSp>
        <p:nvCxnSpPr>
          <p:cNvPr id="285" name="Google Shape;285;p19"/>
          <p:cNvCxnSpPr/>
          <p:nvPr/>
        </p:nvCxnSpPr>
        <p:spPr>
          <a:xfrm>
            <a:off x="1004317" y="1002139"/>
            <a:ext cx="116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19"/>
          <p:cNvSpPr txBox="1"/>
          <p:nvPr/>
        </p:nvSpPr>
        <p:spPr>
          <a:xfrm>
            <a:off x="1027575" y="711625"/>
            <a:ext cx="136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Sync distribution</a:t>
            </a:r>
            <a:endParaRPr sz="1200"/>
          </a:p>
        </p:txBody>
      </p:sp>
      <p:cxnSp>
        <p:nvCxnSpPr>
          <p:cNvPr id="287" name="Google Shape;287;p19"/>
          <p:cNvCxnSpPr/>
          <p:nvPr/>
        </p:nvCxnSpPr>
        <p:spPr>
          <a:xfrm rot="10800000">
            <a:off x="992809" y="1361241"/>
            <a:ext cx="11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88" name="Google Shape;288;p19"/>
          <p:cNvSpPr txBox="1"/>
          <p:nvPr/>
        </p:nvSpPr>
        <p:spPr>
          <a:xfrm>
            <a:off x="1039717" y="1097992"/>
            <a:ext cx="9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Async resp</a:t>
            </a:r>
            <a:endParaRPr sz="1200"/>
          </a:p>
        </p:txBody>
      </p:sp>
      <p:sp>
        <p:nvSpPr>
          <p:cNvPr id="289" name="Google Shape;289;p19"/>
          <p:cNvSpPr txBox="1"/>
          <p:nvPr/>
        </p:nvSpPr>
        <p:spPr>
          <a:xfrm rot="5400000">
            <a:off x="18875" y="1489877"/>
            <a:ext cx="1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Sync</a:t>
            </a:r>
            <a:endParaRPr b="1"/>
          </a:p>
        </p:txBody>
      </p:sp>
      <p:sp>
        <p:nvSpPr>
          <p:cNvPr id="290" name="Google Shape;290;p19"/>
          <p:cNvSpPr txBox="1"/>
          <p:nvPr/>
        </p:nvSpPr>
        <p:spPr>
          <a:xfrm>
            <a:off x="16396" y="-100900"/>
            <a:ext cx="18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Sync</a:t>
            </a:r>
            <a:endParaRPr b="1"/>
          </a:p>
        </p:txBody>
      </p:sp>
      <p:cxnSp>
        <p:nvCxnSpPr>
          <p:cNvPr id="291" name="Google Shape;291;p19"/>
          <p:cNvCxnSpPr>
            <a:stCxn id="282" idx="2"/>
          </p:cNvCxnSpPr>
          <p:nvPr/>
        </p:nvCxnSpPr>
        <p:spPr>
          <a:xfrm>
            <a:off x="34954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19"/>
          <p:cNvCxnSpPr/>
          <p:nvPr/>
        </p:nvCxnSpPr>
        <p:spPr>
          <a:xfrm>
            <a:off x="46788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19"/>
          <p:cNvCxnSpPr>
            <a:stCxn id="284" idx="2"/>
          </p:cNvCxnSpPr>
          <p:nvPr/>
        </p:nvCxnSpPr>
        <p:spPr>
          <a:xfrm>
            <a:off x="5916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19"/>
          <p:cNvCxnSpPr/>
          <p:nvPr/>
        </p:nvCxnSpPr>
        <p:spPr>
          <a:xfrm>
            <a:off x="2197576" y="1665389"/>
            <a:ext cx="37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19"/>
          <p:cNvSpPr txBox="1"/>
          <p:nvPr/>
        </p:nvSpPr>
        <p:spPr>
          <a:xfrm>
            <a:off x="2443823" y="2466800"/>
            <a:ext cx="165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Distribution</a:t>
            </a:r>
            <a:r>
              <a:rPr lang="en" sz="1200"/>
              <a:t> records</a:t>
            </a:r>
            <a:endParaRPr sz="1200"/>
          </a:p>
        </p:txBody>
      </p:sp>
      <p:sp>
        <p:nvSpPr>
          <p:cNvPr id="296" name="Google Shape;296;p19"/>
          <p:cNvSpPr txBox="1"/>
          <p:nvPr/>
        </p:nvSpPr>
        <p:spPr>
          <a:xfrm>
            <a:off x="2185674" y="1376669"/>
            <a:ext cx="27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Get host and applcm configurations</a:t>
            </a:r>
            <a:endParaRPr sz="1200"/>
          </a:p>
        </p:txBody>
      </p:sp>
      <p:cxnSp>
        <p:nvCxnSpPr>
          <p:cNvPr id="297" name="Google Shape;297;p19"/>
          <p:cNvCxnSpPr/>
          <p:nvPr/>
        </p:nvCxnSpPr>
        <p:spPr>
          <a:xfrm>
            <a:off x="2182350" y="2268675"/>
            <a:ext cx="48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19"/>
          <p:cNvSpPr txBox="1"/>
          <p:nvPr/>
        </p:nvSpPr>
        <p:spPr>
          <a:xfrm>
            <a:off x="2268094" y="1974606"/>
            <a:ext cx="27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Sync distribution table</a:t>
            </a:r>
            <a:endParaRPr sz="1200"/>
          </a:p>
        </p:txBody>
      </p:sp>
      <p:cxnSp>
        <p:nvCxnSpPr>
          <p:cNvPr id="299" name="Google Shape;299;p19"/>
          <p:cNvCxnSpPr/>
          <p:nvPr/>
        </p:nvCxnSpPr>
        <p:spPr>
          <a:xfrm rot="10800000">
            <a:off x="2182125" y="2770175"/>
            <a:ext cx="48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9"/>
          <p:cNvSpPr/>
          <p:nvPr/>
        </p:nvSpPr>
        <p:spPr>
          <a:xfrm>
            <a:off x="2153642" y="2881695"/>
            <a:ext cx="192771" cy="400200"/>
          </a:xfrm>
          <a:custGeom>
            <a:rect b="b" l="l" r="r" t="t"/>
            <a:pathLst>
              <a:path extrusionOk="0" h="12830" w="4658">
                <a:moveTo>
                  <a:pt x="916" y="0"/>
                </a:moveTo>
                <a:cubicBezTo>
                  <a:pt x="1527" y="1222"/>
                  <a:pt x="4735" y="5194"/>
                  <a:pt x="4582" y="7332"/>
                </a:cubicBezTo>
                <a:cubicBezTo>
                  <a:pt x="4429" y="9470"/>
                  <a:pt x="764" y="11914"/>
                  <a:pt x="0" y="128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1" name="Google Shape;301;p19"/>
          <p:cNvSpPr txBox="1"/>
          <p:nvPr/>
        </p:nvSpPr>
        <p:spPr>
          <a:xfrm>
            <a:off x="2291425" y="2924000"/>
            <a:ext cx="18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distribution table </a:t>
            </a:r>
            <a:endParaRPr sz="1200"/>
          </a:p>
        </p:txBody>
      </p:sp>
      <p:cxnSp>
        <p:nvCxnSpPr>
          <p:cNvPr id="302" name="Google Shape;302;p19"/>
          <p:cNvCxnSpPr/>
          <p:nvPr/>
        </p:nvCxnSpPr>
        <p:spPr>
          <a:xfrm>
            <a:off x="2205675" y="3446650"/>
            <a:ext cx="48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19"/>
          <p:cNvSpPr txBox="1"/>
          <p:nvPr/>
        </p:nvSpPr>
        <p:spPr>
          <a:xfrm>
            <a:off x="2306825" y="3193800"/>
            <a:ext cx="28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Download app</a:t>
            </a:r>
            <a:r>
              <a:rPr lang="en" sz="1200"/>
              <a:t> package (package ID)</a:t>
            </a:r>
            <a:endParaRPr sz="1200"/>
          </a:p>
        </p:txBody>
      </p:sp>
      <p:sp>
        <p:nvSpPr>
          <p:cNvPr id="304" name="Google Shape;304;p19"/>
          <p:cNvSpPr txBox="1"/>
          <p:nvPr/>
        </p:nvSpPr>
        <p:spPr>
          <a:xfrm>
            <a:off x="1844113" y="2957575"/>
            <a:ext cx="50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Loop</a:t>
            </a:r>
            <a:endParaRPr sz="1000"/>
          </a:p>
        </p:txBody>
      </p:sp>
      <p:cxnSp>
        <p:nvCxnSpPr>
          <p:cNvPr id="305" name="Google Shape;305;p19"/>
          <p:cNvCxnSpPr/>
          <p:nvPr/>
        </p:nvCxnSpPr>
        <p:spPr>
          <a:xfrm>
            <a:off x="2182350" y="4316725"/>
            <a:ext cx="13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19"/>
          <p:cNvSpPr txBox="1"/>
          <p:nvPr/>
        </p:nvSpPr>
        <p:spPr>
          <a:xfrm>
            <a:off x="2127351" y="3967475"/>
            <a:ext cx="244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Pull and Push docker images</a:t>
            </a:r>
            <a:endParaRPr sz="1200"/>
          </a:p>
        </p:txBody>
      </p:sp>
      <p:sp>
        <p:nvSpPr>
          <p:cNvPr id="307" name="Google Shape;307;p19"/>
          <p:cNvSpPr/>
          <p:nvPr/>
        </p:nvSpPr>
        <p:spPr>
          <a:xfrm>
            <a:off x="6537767" y="280619"/>
            <a:ext cx="10425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APPLCM</a:t>
            </a:r>
            <a:endParaRPr b="1" sz="1200"/>
          </a:p>
        </p:txBody>
      </p:sp>
      <p:cxnSp>
        <p:nvCxnSpPr>
          <p:cNvPr id="308" name="Google Shape;308;p19"/>
          <p:cNvCxnSpPr>
            <a:stCxn id="307" idx="2"/>
          </p:cNvCxnSpPr>
          <p:nvPr/>
        </p:nvCxnSpPr>
        <p:spPr>
          <a:xfrm>
            <a:off x="7059017" y="635819"/>
            <a:ext cx="0" cy="45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09" name="Google Shape;309;p19"/>
          <p:cNvSpPr txBox="1"/>
          <p:nvPr/>
        </p:nvSpPr>
        <p:spPr>
          <a:xfrm>
            <a:off x="2203560" y="4500873"/>
            <a:ext cx="165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upload</a:t>
            </a:r>
            <a:r>
              <a:rPr lang="en" sz="1200"/>
              <a:t> application sw images</a:t>
            </a:r>
            <a:endParaRPr sz="1200"/>
          </a:p>
        </p:txBody>
      </p:sp>
      <p:cxnSp>
        <p:nvCxnSpPr>
          <p:cNvPr id="310" name="Google Shape;310;p19"/>
          <p:cNvCxnSpPr/>
          <p:nvPr/>
        </p:nvCxnSpPr>
        <p:spPr>
          <a:xfrm>
            <a:off x="2191675" y="4789750"/>
            <a:ext cx="25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19"/>
          <p:cNvSpPr txBox="1"/>
          <p:nvPr/>
        </p:nvSpPr>
        <p:spPr>
          <a:xfrm>
            <a:off x="2155925" y="4328650"/>
            <a:ext cx="40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OR</a:t>
            </a:r>
            <a:endParaRPr b="1" sz="800"/>
          </a:p>
        </p:txBody>
      </p:sp>
      <p:cxnSp>
        <p:nvCxnSpPr>
          <p:cNvPr id="312" name="Google Shape;312;p19"/>
          <p:cNvCxnSpPr/>
          <p:nvPr/>
        </p:nvCxnSpPr>
        <p:spPr>
          <a:xfrm rot="10800000">
            <a:off x="2215098" y="3936525"/>
            <a:ext cx="482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                            </a:t>
            </a:r>
            <a:r>
              <a:rPr lang="en" sz="3300"/>
              <a:t>Thank you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                           Openstack envi Image management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