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662FA96-E900-46A5-A3F1-06CDCB2A19D4}" type="slidenum">
              <a:rPr b="0" lang="en-IN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76C7E51-2BBA-4E7B-96A9-9CF258D38FB2}" type="slidenum">
              <a:rPr b="0" lang="en-IN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IN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MECM call flows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 application instance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Google Shape;61;p14" descr=""/>
          <p:cNvPicPr/>
          <p:nvPr/>
        </p:nvPicPr>
        <p:blipFill>
          <a:blip r:embed="rId1"/>
          <a:stretch/>
        </p:blipFill>
        <p:spPr>
          <a:xfrm>
            <a:off x="1450800" y="572760"/>
            <a:ext cx="5703480" cy="457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Instantiate application instance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Google Shape;67;p15" descr=""/>
          <p:cNvPicPr/>
          <p:nvPr/>
        </p:nvPicPr>
        <p:blipFill>
          <a:blip r:embed="rId1"/>
          <a:stretch/>
        </p:blipFill>
        <p:spPr>
          <a:xfrm>
            <a:off x="403200" y="572760"/>
            <a:ext cx="7072920" cy="457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Terminate application instance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462240" y="581760"/>
            <a:ext cx="7924320" cy="440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                              </a:t>
            </a:r>
            <a:r>
              <a:rPr b="0" lang="en-IN" sz="2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 you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2021-02-01T10:19:10Z</dcterms:modified>
  <cp:revision>2</cp:revision>
  <dc:subject/>
  <dc:title/>
</cp:coreProperties>
</file>