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0"/>
  </p:notesMasterIdLst>
  <p:handoutMasterIdLst>
    <p:handoutMasterId r:id="rId11"/>
  </p:handoutMasterIdLst>
  <p:sldIdLst>
    <p:sldId id="283" r:id="rId5"/>
    <p:sldId id="285" r:id="rId6"/>
    <p:sldId id="281" r:id="rId7"/>
    <p:sldId id="284" r:id="rId8"/>
    <p:sldId id="280" r:id="rId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5"/>
            <p14:sldId id="281"/>
            <p14:sldId id="284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MECM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 Analysis-v0.9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v0.9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25781"/>
              </p:ext>
            </p:extLst>
          </p:nvPr>
        </p:nvGraphicFramePr>
        <p:xfrm>
          <a:off x="469084" y="1498454"/>
          <a:ext cx="8932856" cy="12573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97654"/>
                <a:gridCol w="813520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Content</a:t>
                      </a:r>
                      <a:endParaRPr lang="zh-CN" alt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map should have the ability to open provinces and cities, China view displays statistical data and alarm info, and the provinces/cities view shows topological data,</a:t>
                      </a: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such as 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 info, status etc.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node should contain the ability to associate map coordinates, here we will send the position coordinates to backend.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201" y="511728"/>
            <a:ext cx="418492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Analysis v0.9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783" y="1635853"/>
            <a:ext cx="127227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Node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28800" y="1933584"/>
            <a:ext cx="3915708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2" y="1988348"/>
            <a:ext cx="3940584" cy="64337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412665" y="1443993"/>
            <a:ext cx="356971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associate coordinates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93225" y="2927759"/>
            <a:ext cx="1073057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0201" y="1635853"/>
            <a:ext cx="33374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6283" y="4320648"/>
            <a:ext cx="33374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122" y="990103"/>
            <a:ext cx="4582296" cy="18369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29043" y="4314631"/>
            <a:ext cx="989630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Overview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618673" y="3649211"/>
            <a:ext cx="0" cy="10150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618673" y="4664279"/>
            <a:ext cx="0" cy="7717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618673" y="3649211"/>
            <a:ext cx="4134083" cy="326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618673" y="5436066"/>
            <a:ext cx="4134083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049698" y="3205284"/>
            <a:ext cx="104387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 View</a:t>
            </a:r>
            <a:endParaRPr lang="zh-CN" altLang="en-US" sz="12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45725" y="4999995"/>
            <a:ext cx="165064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Province/City View</a:t>
            </a:r>
            <a:endParaRPr lang="zh-CN" altLang="en-US" sz="12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122" y="4919294"/>
            <a:ext cx="4582296" cy="188724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937455" y="3449078"/>
            <a:ext cx="363003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Left part show the warning info and status info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29686" y="5236341"/>
            <a:ext cx="353577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Left part show the node detail and status info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122" y="2994910"/>
            <a:ext cx="4582296" cy="18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10027"/>
              </p:ext>
            </p:extLst>
          </p:nvPr>
        </p:nvGraphicFramePr>
        <p:xfrm>
          <a:off x="454425" y="1489420"/>
          <a:ext cx="8932856" cy="38862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62940"/>
                <a:gridCol w="676991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Content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Information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Security design rule ID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EdgeGallery security design rule ID, e.g. 1.1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Implementation </a:t>
                      </a:r>
                      <a:r>
                        <a:rPr lang="en-US" sz="1200" kern="100" dirty="0">
                          <a:effectLst/>
                        </a:rPr>
                        <a:t>details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APIs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ESR/MEP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Example API payload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files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Ks.vue/ Overview.vue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GUI URLs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https://daily.mecm.edgegallery.org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testing steps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1.Enter the node registration page, select position and create node then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2.Enter the overview page, </a:t>
                      </a: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map will associate the position coordinates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3.The left part of overview page will show the warning info and some status info when we keep the China map view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4.The left part of overview page will show the node info when we switch the china map to province or city view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GUI input example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[110000,110100,110101,110101001]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Additional Info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NA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0201" y="511728"/>
            <a:ext cx="496424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 Design Compliance Test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9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256</TotalTime>
  <Words>225</Words>
  <Application>Microsoft Office PowerPoint</Application>
  <PresentationFormat>自定义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黑体</vt:lpstr>
      <vt:lpstr>宋体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MECM Requirement Analysis-v0.9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Yangyang</cp:lastModifiedBy>
  <cp:revision>92</cp:revision>
  <dcterms:created xsi:type="dcterms:W3CDTF">2018-11-29T10:16:29Z</dcterms:created>
  <dcterms:modified xsi:type="dcterms:W3CDTF">2020-08-20T12:00:51Z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(3)vScwVqIgVLFxsopCNBCshfYTS10LamI7EBJFXL9OTR4X4shAwi93mHIk9yB3K99O4x5pcxBd
NTHbYZIhc57sZz+HnUcKX7qxtUrmQp0JQsI/UH3ejMAjaToBVgtqvWIENfrJ56xbMd+L1wpP
DwPp/bMUaMs2UJTn3o26DhcenkJGVc9HXQjFafnCWFKk2DayW6wFzkqNHiLlkqgdLpjX4IIx
fFJNBpnCXX+o0biAmS</vt:lpwstr>
  </property>
  <property fmtid="{D5CDD505-2E9C-101B-9397-08002B2CF9AE}" pid="3" name="_2015_ms_pID_7253431">
    <vt:lpwstr>nH3ceg+wlomSPEDHF0aTW3XVlJb3AZEz6MXgFXcFC/NFQDjLvB7U1y
KY0n2fQi5RkB/9Gi8Dgn6g0+ett2PCQ/VWtX22MuxJuqPB7PTi7bv0m919FqHjKm0hLbYfWs
umMeQ+Wqj4+Kez9C6+5WQa/ihaGe0CjjIJsRQWCKmxb67zDqzxOl+YbU8SeoVpwkk7J8zIX8
UZcywuGrqEnC2VLnHCtFnKAGxdP3RbNvzLev</vt:lpwstr>
  </property>
  <property fmtid="{D5CDD505-2E9C-101B-9397-08002B2CF9AE}" pid="4" name="_2015_ms_pID_7253432">
    <vt:lpwstr>9Q==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1597920269</vt:lpwstr>
  </property>
</Properties>
</file>