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5.wmf" ContentType="image/x-wmf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1.xlsx" ContentType="application/vnd.openxmlformats-officedocument.spreadsheetml.sheet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DFC5D2E-91EF-4697-96A8-1C2CE3B6EF5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7960" cy="20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ATP-MECM Integration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88000" y="4176000"/>
            <a:ext cx="85179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Vidyashree Rama, Shashikanth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88000" y="7560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 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152360"/>
            <a:ext cx="8517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</a:t>
            </a: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ATP to use MECM for package management and application LCM verfication.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 Validates the package before sending the same to APP Store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 APM: Fetches the package from APP Store during package upload.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Existing API of MECM APM can’t be used for ATP, as APP store doesn’t have package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8000" y="7560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ATP-MECM Integration Solution Flow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68000" y="864000"/>
            <a:ext cx="2949120" cy="57312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153080" y="2016000"/>
            <a:ext cx="2013120" cy="718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512000" y="2223360"/>
            <a:ext cx="14382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3601080" y="2016000"/>
            <a:ext cx="2013120" cy="718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6"/>
          <p:cNvSpPr/>
          <p:nvPr/>
        </p:nvSpPr>
        <p:spPr>
          <a:xfrm>
            <a:off x="3960000" y="2223360"/>
            <a:ext cx="14382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6120000" y="2016000"/>
            <a:ext cx="2013120" cy="718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"/>
          <p:cNvSpPr/>
          <p:nvPr/>
        </p:nvSpPr>
        <p:spPr>
          <a:xfrm>
            <a:off x="6478920" y="2223360"/>
            <a:ext cx="14382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 rot="2796600">
            <a:off x="2952000" y="1438920"/>
            <a:ext cx="142200" cy="574200"/>
          </a:xfrm>
          <a:custGeom>
            <a:avLst/>
            <a:gdLst/>
            <a:ahLst/>
            <a:rect l="l" t="t" r="r" b="b"/>
            <a:pathLst>
              <a:path w="402" h="1601">
                <a:moveTo>
                  <a:pt x="1" y="318"/>
                </a:moveTo>
                <a:lnTo>
                  <a:pt x="200" y="0"/>
                </a:lnTo>
                <a:lnTo>
                  <a:pt x="401" y="318"/>
                </a:lnTo>
                <a:lnTo>
                  <a:pt x="300" y="317"/>
                </a:lnTo>
                <a:lnTo>
                  <a:pt x="300" y="1282"/>
                </a:lnTo>
                <a:lnTo>
                  <a:pt x="401" y="1282"/>
                </a:lnTo>
                <a:lnTo>
                  <a:pt x="201" y="1600"/>
                </a:lnTo>
                <a:lnTo>
                  <a:pt x="0" y="1282"/>
                </a:lnTo>
                <a:lnTo>
                  <a:pt x="100" y="1282"/>
                </a:lnTo>
                <a:lnTo>
                  <a:pt x="100" y="317"/>
                </a:lnTo>
                <a:lnTo>
                  <a:pt x="1" y="31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0"/>
          <p:cNvSpPr/>
          <p:nvPr/>
        </p:nvSpPr>
        <p:spPr>
          <a:xfrm>
            <a:off x="4464000" y="1512000"/>
            <a:ext cx="142200" cy="43020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0" y="239"/>
                </a:moveTo>
                <a:lnTo>
                  <a:pt x="200" y="0"/>
                </a:lnTo>
                <a:lnTo>
                  <a:pt x="401" y="239"/>
                </a:lnTo>
                <a:lnTo>
                  <a:pt x="300" y="239"/>
                </a:lnTo>
                <a:lnTo>
                  <a:pt x="300" y="961"/>
                </a:lnTo>
                <a:lnTo>
                  <a:pt x="401" y="961"/>
                </a:lnTo>
                <a:lnTo>
                  <a:pt x="200" y="1201"/>
                </a:lnTo>
                <a:lnTo>
                  <a:pt x="0" y="961"/>
                </a:lnTo>
                <a:lnTo>
                  <a:pt x="100" y="961"/>
                </a:lnTo>
                <a:lnTo>
                  <a:pt x="100" y="239"/>
                </a:lnTo>
                <a:lnTo>
                  <a:pt x="0" y="23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1"/>
          <p:cNvSpPr/>
          <p:nvPr/>
        </p:nvSpPr>
        <p:spPr>
          <a:xfrm rot="19097400">
            <a:off x="6190200" y="1511640"/>
            <a:ext cx="142200" cy="430200"/>
          </a:xfrm>
          <a:custGeom>
            <a:avLst/>
            <a:gdLst/>
            <a:ahLst/>
            <a:rect l="l" t="t" r="r" b="b"/>
            <a:pathLst>
              <a:path w="402" h="1203">
                <a:moveTo>
                  <a:pt x="0" y="240"/>
                </a:moveTo>
                <a:lnTo>
                  <a:pt x="200" y="0"/>
                </a:lnTo>
                <a:lnTo>
                  <a:pt x="401" y="239"/>
                </a:lnTo>
                <a:lnTo>
                  <a:pt x="299" y="239"/>
                </a:lnTo>
                <a:lnTo>
                  <a:pt x="300" y="961"/>
                </a:lnTo>
                <a:lnTo>
                  <a:pt x="400" y="961"/>
                </a:lnTo>
                <a:lnTo>
                  <a:pt x="200" y="1202"/>
                </a:lnTo>
                <a:lnTo>
                  <a:pt x="0" y="962"/>
                </a:lnTo>
                <a:lnTo>
                  <a:pt x="100" y="962"/>
                </a:lnTo>
                <a:lnTo>
                  <a:pt x="100" y="239"/>
                </a:lnTo>
                <a:lnTo>
                  <a:pt x="0" y="24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2"/>
          <p:cNvSpPr/>
          <p:nvPr/>
        </p:nvSpPr>
        <p:spPr>
          <a:xfrm>
            <a:off x="2448000" y="151200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4104000" y="158400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6461280" y="151884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648000" y="316800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1008000" y="3145680"/>
            <a:ext cx="45939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External System Registration – Existing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>
            <a:off x="648000" y="370800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1008000" y="3685680"/>
            <a:ext cx="51958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 Upload/Remove –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API for Upload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9"/>
          <p:cNvSpPr/>
          <p:nvPr/>
        </p:nvSpPr>
        <p:spPr>
          <a:xfrm>
            <a:off x="660240" y="427032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0"/>
          <p:cNvSpPr/>
          <p:nvPr/>
        </p:nvSpPr>
        <p:spPr>
          <a:xfrm>
            <a:off x="1020240" y="4248000"/>
            <a:ext cx="53010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Instantiation/Termination – Existing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88000" y="7560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 New API Details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32000" y="661680"/>
            <a:ext cx="7918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/apm/v1/tenants/{tenant_id}/packages/upload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504000" y="1584000"/>
          <a:ext cx="8351640" cy="3384720"/>
        </p:xfrm>
        <a:graphic>
          <a:graphicData uri="http://schemas.openxmlformats.org/drawingml/2006/table">
            <a:tbl>
              <a:tblPr/>
              <a:tblGrid>
                <a:gridCol w="1638360"/>
                <a:gridCol w="1796040"/>
                <a:gridCol w="4917600"/>
              </a:tblGrid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How to get this value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access_token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Header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user management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MainServiceTemplate.mf file of CSAR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appPackageVersion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MainServiceTemplate.mf file of CSAR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hostList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Host ip, if multiple hosts then need to seperate by comma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CSAR package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0456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tenant_id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 UUID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88000" y="7560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 New API Details - continued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32000" y="661680"/>
            <a:ext cx="7918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Ouput Parameters: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504000" y="1584000"/>
          <a:ext cx="8351640" cy="3384720"/>
        </p:xfrm>
        <a:graphic>
          <a:graphicData uri="http://schemas.openxmlformats.org/drawingml/2006/table">
            <a:tbl>
              <a:tblPr/>
              <a:tblGrid>
                <a:gridCol w="1638360"/>
                <a:gridCol w="1796040"/>
                <a:gridCol w="4917600"/>
              </a:tblGrid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How to get this value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value matching pattern [0-9a-f]{32}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value matching pattern [0-9a-f]{32}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8000" y="7560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 New API Security Considerations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8" name="Object 2"/>
          <p:cNvGraphicFramePr/>
          <p:nvPr/>
        </p:nvGraphicFramePr>
        <p:xfrm>
          <a:off x="3547800" y="2168280"/>
          <a:ext cx="2047320" cy="80604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0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547800" y="2168280"/>
                    <a:ext cx="2047320" cy="806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42280" y="257184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2020-10-22T16:51:33Z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(2)Wd7e4XQTHymTkRPKCqhQFzw0VYY47L9M2tiHOKyvcQEuk/XYFXfnMOQFy5oxWB6boHV+KeoE
Lhm5dFyfBRLAOHsG1e65fKoY5ABh9aBXwGO+Ku6JpEAKEheDGb/6NYppnno1ul8JkmSh80aH
roj7CGLIA9IYsTM1bkH6drN6aejVBz748ZQAbYmzCrLQzASabmX4ETZTSlbg5wergd+dlDun
NFwIIjjM2h2LhybbQx</vt:lpwstr>
  </property>
  <property fmtid="{D5CDD505-2E9C-101B-9397-08002B2CF9AE}" pid="3" name="_2015_ms_pID_7253431">
    <vt:lpwstr>dIGdgRybCEYXuN8pCBtRIxhld1tsorb/BcPbg9N1kBHl2ocWuMSqjN
5PvUxWfi9BjC+AFw/a+Fst+agbPrnsYKqkrjrCJNV4czlI0Msfcpoph1ooEaLW6lTK+UNIE5
ghezqQsgzr0SoY+FkBj4tO6Yp4nPza1H0njLwzwSa1aPHP0+/F1xhMXbSFJ6HL3vn/c=</vt:lpwstr>
  </property>
</Properties>
</file>