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emf" ContentType="image/x-emf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embeddings/oleObject1.xlsx" ContentType="application/vnd.openxmlformats-officedocument.spreadsheetml.sheet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367F26C6-7DFB-43C6-8C8F-69ED72EB03C2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2.xml"/><Relationship Id="rId3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3.xml"/><Relationship Id="rId3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4.xml"/><Relationship Id="rId3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hyperlink" Target="https://gitee.com/edgegallery/community/blob/master/Security%20WG/Tutorials/Gitee%20Pull%20Request%20Compliance%20Verification.md" TargetMode="External"/><Relationship Id="rId2" Type="http://schemas.openxmlformats.org/officeDocument/2006/relationships/slide" Target="../slides/slide5.xml"/><Relationship Id="rId3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91440" bIns="91440"/>
          <a:p>
            <a:pPr marL="216000" indent="-21456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91440" bIns="91440"/>
          <a:p>
            <a:pPr marL="216000" indent="-21456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91440" bIns="91440"/>
          <a:p>
            <a:pPr marL="216000" indent="-21456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91440" bIns="91440"/>
          <a:p>
            <a:pPr marL="216000" indent="-214560">
              <a:lnSpc>
                <a:spcPct val="100000"/>
              </a:lnSpc>
            </a:pPr>
            <a:r>
              <a:rPr b="0" lang="en-IN" sz="11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1"/>
              </a:rPr>
              <a:t>https://gitee.com/edgegallery/community/blob/master/Security%20WG/Tutorials/Gitee%20Pull%20Request%20Compliance%20Verification.md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5.e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11760" y="744480"/>
            <a:ext cx="8518320" cy="20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0" lang="en-IN" sz="5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ATP-MECM Integration Solution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288000" y="4176000"/>
            <a:ext cx="8518320" cy="79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40920"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Vidyashree Rama, Shashikanth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88000" y="75600"/>
            <a:ext cx="85183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Requirement Overview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11760" y="1152360"/>
            <a:ext cx="8518320" cy="341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Requirement</a:t>
            </a: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ATP to use MECM for package management and application LCM verfication.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 u="sng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Description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ATP Validates the package before sending the same to APP Store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MECM APM: Fetches the package from APP Store during package upload.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r>
              <a:rPr b="0" lang="en-IN" sz="1200" spc="-1" strike="noStrike">
                <a:solidFill>
                  <a:srgbClr val="40485b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Existing API of MECM APM can’t be used for ATP, as APP store doesn’t have package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6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288000" y="75600"/>
            <a:ext cx="85183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ATP-MECM Integration Solution Flow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68000" y="864000"/>
            <a:ext cx="2949480" cy="57348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ATP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153080" y="2016000"/>
            <a:ext cx="2013480" cy="71856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512000" y="2223360"/>
            <a:ext cx="143856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Inventory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3601080" y="2016000"/>
            <a:ext cx="2013480" cy="71856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6"/>
          <p:cNvSpPr/>
          <p:nvPr/>
        </p:nvSpPr>
        <p:spPr>
          <a:xfrm>
            <a:off x="3960000" y="2223360"/>
            <a:ext cx="143856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APM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6120000" y="2016000"/>
            <a:ext cx="2013480" cy="718560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"/>
          <p:cNvSpPr/>
          <p:nvPr/>
        </p:nvSpPr>
        <p:spPr>
          <a:xfrm>
            <a:off x="6478920" y="2223360"/>
            <a:ext cx="143856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MECM APPO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 rot="2796600">
            <a:off x="2952000" y="1439280"/>
            <a:ext cx="142560" cy="574560"/>
          </a:xfrm>
          <a:custGeom>
            <a:avLst/>
            <a:gdLst/>
            <a:ahLst/>
            <a:rect l="l" t="t" r="r" b="b"/>
            <a:pathLst>
              <a:path w="402" h="1601">
                <a:moveTo>
                  <a:pt x="1" y="318"/>
                </a:moveTo>
                <a:lnTo>
                  <a:pt x="200" y="0"/>
                </a:lnTo>
                <a:lnTo>
                  <a:pt x="401" y="318"/>
                </a:lnTo>
                <a:lnTo>
                  <a:pt x="300" y="317"/>
                </a:lnTo>
                <a:lnTo>
                  <a:pt x="300" y="1282"/>
                </a:lnTo>
                <a:lnTo>
                  <a:pt x="401" y="1282"/>
                </a:lnTo>
                <a:lnTo>
                  <a:pt x="201" y="1600"/>
                </a:lnTo>
                <a:lnTo>
                  <a:pt x="0" y="1282"/>
                </a:lnTo>
                <a:lnTo>
                  <a:pt x="100" y="1282"/>
                </a:lnTo>
                <a:lnTo>
                  <a:pt x="100" y="317"/>
                </a:lnTo>
                <a:lnTo>
                  <a:pt x="1" y="318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0"/>
          <p:cNvSpPr/>
          <p:nvPr/>
        </p:nvSpPr>
        <p:spPr>
          <a:xfrm>
            <a:off x="4464000" y="1512000"/>
            <a:ext cx="142560" cy="430560"/>
          </a:xfrm>
          <a:custGeom>
            <a:avLst/>
            <a:gdLst/>
            <a:ahLst/>
            <a:rect l="l" t="t" r="r" b="b"/>
            <a:pathLst>
              <a:path w="402" h="1202">
                <a:moveTo>
                  <a:pt x="0" y="239"/>
                </a:moveTo>
                <a:lnTo>
                  <a:pt x="200" y="0"/>
                </a:lnTo>
                <a:lnTo>
                  <a:pt x="401" y="239"/>
                </a:lnTo>
                <a:lnTo>
                  <a:pt x="300" y="239"/>
                </a:lnTo>
                <a:lnTo>
                  <a:pt x="300" y="961"/>
                </a:lnTo>
                <a:lnTo>
                  <a:pt x="401" y="961"/>
                </a:lnTo>
                <a:lnTo>
                  <a:pt x="200" y="1201"/>
                </a:lnTo>
                <a:lnTo>
                  <a:pt x="0" y="961"/>
                </a:lnTo>
                <a:lnTo>
                  <a:pt x="100" y="961"/>
                </a:lnTo>
                <a:lnTo>
                  <a:pt x="100" y="239"/>
                </a:lnTo>
                <a:lnTo>
                  <a:pt x="0" y="23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1"/>
          <p:cNvSpPr/>
          <p:nvPr/>
        </p:nvSpPr>
        <p:spPr>
          <a:xfrm rot="19097400">
            <a:off x="6190560" y="1511640"/>
            <a:ext cx="142560" cy="430560"/>
          </a:xfrm>
          <a:custGeom>
            <a:avLst/>
            <a:gdLst/>
            <a:ahLst/>
            <a:rect l="l" t="t" r="r" b="b"/>
            <a:pathLst>
              <a:path w="402" h="1203">
                <a:moveTo>
                  <a:pt x="0" y="240"/>
                </a:moveTo>
                <a:lnTo>
                  <a:pt x="200" y="0"/>
                </a:lnTo>
                <a:lnTo>
                  <a:pt x="401" y="239"/>
                </a:lnTo>
                <a:lnTo>
                  <a:pt x="299" y="239"/>
                </a:lnTo>
                <a:lnTo>
                  <a:pt x="300" y="961"/>
                </a:lnTo>
                <a:lnTo>
                  <a:pt x="400" y="961"/>
                </a:lnTo>
                <a:lnTo>
                  <a:pt x="200" y="1202"/>
                </a:lnTo>
                <a:lnTo>
                  <a:pt x="0" y="962"/>
                </a:lnTo>
                <a:lnTo>
                  <a:pt x="100" y="962"/>
                </a:lnTo>
                <a:lnTo>
                  <a:pt x="100" y="239"/>
                </a:lnTo>
                <a:lnTo>
                  <a:pt x="0" y="24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2"/>
          <p:cNvSpPr/>
          <p:nvPr/>
        </p:nvSpPr>
        <p:spPr>
          <a:xfrm>
            <a:off x="2448000" y="1512000"/>
            <a:ext cx="286560" cy="28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13"/>
          <p:cNvSpPr/>
          <p:nvPr/>
        </p:nvSpPr>
        <p:spPr>
          <a:xfrm>
            <a:off x="4104000" y="1584000"/>
            <a:ext cx="286560" cy="28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4"/>
          <p:cNvSpPr/>
          <p:nvPr/>
        </p:nvSpPr>
        <p:spPr>
          <a:xfrm>
            <a:off x="6461280" y="1518840"/>
            <a:ext cx="286560" cy="28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15"/>
          <p:cNvSpPr/>
          <p:nvPr/>
        </p:nvSpPr>
        <p:spPr>
          <a:xfrm>
            <a:off x="648000" y="3168000"/>
            <a:ext cx="286560" cy="28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6"/>
          <p:cNvSpPr/>
          <p:nvPr/>
        </p:nvSpPr>
        <p:spPr>
          <a:xfrm>
            <a:off x="1008000" y="3145680"/>
            <a:ext cx="459432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External System Registration – Existing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7"/>
          <p:cNvSpPr/>
          <p:nvPr/>
        </p:nvSpPr>
        <p:spPr>
          <a:xfrm>
            <a:off x="648000" y="3708000"/>
            <a:ext cx="286560" cy="28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8"/>
          <p:cNvSpPr/>
          <p:nvPr/>
        </p:nvSpPr>
        <p:spPr>
          <a:xfrm>
            <a:off x="1008000" y="3685680"/>
            <a:ext cx="519624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Package Upload/Remove –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NEW API for Upload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9"/>
          <p:cNvSpPr/>
          <p:nvPr/>
        </p:nvSpPr>
        <p:spPr>
          <a:xfrm>
            <a:off x="660240" y="4270320"/>
            <a:ext cx="286560" cy="2865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0"/>
          <p:cNvSpPr/>
          <p:nvPr/>
        </p:nvSpPr>
        <p:spPr>
          <a:xfrm>
            <a:off x="1020240" y="4248000"/>
            <a:ext cx="530136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Application Instantiation/Termination – Existing API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88000" y="75600"/>
            <a:ext cx="85183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 New API Details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32000" y="661680"/>
            <a:ext cx="79192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API: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/apm/v1/tenants/{tenant_id}/packages/upload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Method: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Parameters: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3" name="Table 3"/>
          <p:cNvGraphicFramePr/>
          <p:nvPr/>
        </p:nvGraphicFramePr>
        <p:xfrm>
          <a:off x="504000" y="1584000"/>
          <a:ext cx="8351640" cy="3385080"/>
        </p:xfrm>
        <a:graphic>
          <a:graphicData uri="http://schemas.openxmlformats.org/drawingml/2006/table">
            <a:tbl>
              <a:tblPr/>
              <a:tblGrid>
                <a:gridCol w="1638360"/>
                <a:gridCol w="1796040"/>
                <a:gridCol w="4917600"/>
              </a:tblGrid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Field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Type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How to get this value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cc"/>
                    </a:solidFill>
                  </a:tcPr>
                </a:tc>
              </a:tr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access_token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Header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From user management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random value matching pattern [0-9a-f]{32}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appPackageId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random value matching pattern [0-9a-f]{32}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5173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appPackageName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from MainServiceTemplate.mf file of CSAR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173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appPackageVersion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from MainServiceTemplate.mf file of CSAR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5173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hostList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Host ip, if multiple hosts then need to seperate by comma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0564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file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Request Part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CSAR package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304920"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tenant_id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Api param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IN" sz="15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valid UUID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288000" y="75600"/>
            <a:ext cx="85183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APM New API Security Considerations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05" name="Object 2"/>
          <p:cNvGraphicFramePr/>
          <p:nvPr/>
        </p:nvGraphicFramePr>
        <p:xfrm>
          <a:off x="3547800" y="2168280"/>
          <a:ext cx="2047680" cy="80640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10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547800" y="2168280"/>
                    <a:ext cx="2047680" cy="8064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42280" y="2571840"/>
            <a:ext cx="8518320" cy="57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Thanks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2020-10-22T11:17:34Z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(2)Wd7e4XQTHymTkRPKCqhQFzw0VYY47L9M2tiHOKyvcQEuk/XYFXfnMOQFy5oxWB6boHV+KeoE
Lhm5dFyfBRLAOHsG1e65fKoY5ABh9aBXwGO+Ku6JpEAKEheDGb/6NYppnno1ul8JkmSh80aH
roj7CGLIA9IYsTM1bkH6drN6aejVBz748ZQAbYmzCrLQzASabmX4ETZTSlbg5wergd+dlDun
NFwIIjjM2h2LhybbQx</vt:lpwstr>
  </property>
  <property fmtid="{D5CDD505-2E9C-101B-9397-08002B2CF9AE}" pid="3" name="_2015_ms_pID_7253431">
    <vt:lpwstr>dIGdgRybCEYXuN8pCBtRIxhld1tsorb/BcPbg9N1kBHl2ocWuMSqjN
5PvUxWfi9BjC+AFw/a+Fst+agbPrnsYKqkrjrCJNV4czlI0Msfcpoph1ooEaLW6lTK+UNIE5
ghezqQsgzr0SoY+FkBj4tO6Yp4nPza1H0njLwzwSa1aPHP0+/F1xhMXbSFJ6HL3vn/c=</vt:lpwstr>
  </property>
</Properties>
</file>