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12C04F6-7900-48EC-B5F5-8591532F24E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4040" cy="42058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282200" y="10155600"/>
            <a:ext cx="327204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2440" cy="7556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4240" cy="4378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2080" cy="61740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6400" cy="25588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2440" cy="755604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60" y="4132440"/>
            <a:ext cx="10076400" cy="3423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3612600" y="2994480"/>
            <a:ext cx="323676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612600" y="2586960"/>
            <a:ext cx="323676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59160" cy="537120"/>
          </a:xfrm>
          <a:prstGeom prst="rect">
            <a:avLst/>
          </a:prstGeom>
          <a:ln>
            <a:noFill/>
          </a:ln>
        </p:spPr>
      </p:pic>
      <p:pic>
        <p:nvPicPr>
          <p:cNvPr id="189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6400" cy="2558880"/>
          </a:xfrm>
          <a:prstGeom prst="rect">
            <a:avLst/>
          </a:prstGeom>
          <a:ln>
            <a:noFill/>
          </a:ln>
        </p:spPr>
      </p:pic>
      <p:sp>
        <p:nvSpPr>
          <p:cNvPr id="19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640" y="176868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Autonomous Portal (MEPM-FE)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47600"/>
            <a:ext cx="928404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Requirement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7360" y="1037880"/>
            <a:ext cx="9312480" cy="62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portal enables users to deploy/terminate/monitor applications in host, independent of mecm/center.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支持本地边缘自治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Autonomous(id=I2EB7C)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Edge Portal integrate with MEP portal(id=I2P7T7)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APPO/Inventory support synchronize data from edge.(id=I2P7RL)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Effort Estimation: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520560" y="4640760"/>
          <a:ext cx="3927600" cy="2630880"/>
        </p:xfrm>
        <a:graphic>
          <a:graphicData uri="http://schemas.openxmlformats.org/drawingml/2006/table">
            <a:tbl>
              <a:tblPr/>
              <a:tblGrid>
                <a:gridCol w="653400"/>
                <a:gridCol w="1965240"/>
                <a:gridCol w="1309320"/>
              </a:tblGrid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Mepm-fe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applcm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Inventory/appo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5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44640" y="6091560"/>
            <a:ext cx="4309200" cy="7462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81440" y="792000"/>
            <a:ext cx="5828400" cy="6260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0" y="0"/>
            <a:ext cx="81324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EdgeGallery(MECM) Architecture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60000" y="1060560"/>
            <a:ext cx="1091160" cy="28465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-5441760" y="2586600"/>
            <a:ext cx="2865600" cy="3848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33080" y="2791080"/>
            <a:ext cx="945360" cy="912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433080" y="1722240"/>
            <a:ext cx="94536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39360" y="2027520"/>
            <a:ext cx="2988360" cy="91296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1539360" y="1060560"/>
            <a:ext cx="1482480" cy="810720"/>
          </a:xfrm>
          <a:prstGeom prst="rect">
            <a:avLst/>
          </a:prstGeom>
          <a:solidFill>
            <a:srgbClr val="c9daf8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3144960" y="1060560"/>
            <a:ext cx="138312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1539360" y="3096360"/>
            <a:ext cx="145620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4604760" y="1060560"/>
            <a:ext cx="1091160" cy="28465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 rot="1200">
            <a:off x="4783680" y="1017000"/>
            <a:ext cx="835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4677840" y="2435040"/>
            <a:ext cx="945360" cy="60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4677840" y="1722240"/>
            <a:ext cx="945360" cy="5554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6"/>
          <p:cNvSpPr/>
          <p:nvPr/>
        </p:nvSpPr>
        <p:spPr>
          <a:xfrm>
            <a:off x="3144960" y="3096360"/>
            <a:ext cx="138312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4677840" y="3198600"/>
            <a:ext cx="945360" cy="60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2962440" y="6024240"/>
            <a:ext cx="172800" cy="2847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2962440" y="3864600"/>
            <a:ext cx="172800" cy="2847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1200">
            <a:off x="392760" y="860400"/>
            <a:ext cx="109800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1028520" y="4209120"/>
            <a:ext cx="4309200" cy="175428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2"/>
          <p:cNvSpPr/>
          <p:nvPr/>
        </p:nvSpPr>
        <p:spPr>
          <a:xfrm>
            <a:off x="2561400" y="4154040"/>
            <a:ext cx="10908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3"/>
          <p:cNvSpPr/>
          <p:nvPr/>
        </p:nvSpPr>
        <p:spPr>
          <a:xfrm>
            <a:off x="4035600" y="4491720"/>
            <a:ext cx="1237680" cy="1470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4"/>
          <p:cNvSpPr/>
          <p:nvPr/>
        </p:nvSpPr>
        <p:spPr>
          <a:xfrm>
            <a:off x="1163160" y="5328720"/>
            <a:ext cx="701280" cy="561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5"/>
          <p:cNvSpPr/>
          <p:nvPr/>
        </p:nvSpPr>
        <p:spPr>
          <a:xfrm>
            <a:off x="1164240" y="4882680"/>
            <a:ext cx="1456200" cy="40284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1919160" y="5328720"/>
            <a:ext cx="701280" cy="561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60000" y="1060560"/>
            <a:ext cx="1091160" cy="28465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433080" y="2791080"/>
            <a:ext cx="945360" cy="912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433080" y="1722240"/>
            <a:ext cx="94536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1539360" y="1060560"/>
            <a:ext cx="1482480" cy="81072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1"/>
          <p:cNvSpPr/>
          <p:nvPr/>
        </p:nvSpPr>
        <p:spPr>
          <a:xfrm>
            <a:off x="3144960" y="1060560"/>
            <a:ext cx="138312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2"/>
          <p:cNvSpPr/>
          <p:nvPr/>
        </p:nvSpPr>
        <p:spPr>
          <a:xfrm>
            <a:off x="1539360" y="3096360"/>
            <a:ext cx="1456200" cy="8107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3"/>
          <p:cNvSpPr/>
          <p:nvPr/>
        </p:nvSpPr>
        <p:spPr>
          <a:xfrm>
            <a:off x="4604760" y="1060560"/>
            <a:ext cx="1091160" cy="28465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 rot="1200">
            <a:off x="4783680" y="1017000"/>
            <a:ext cx="8359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4677840" y="2435040"/>
            <a:ext cx="945360" cy="60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4677840" y="1722240"/>
            <a:ext cx="945360" cy="5554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7"/>
          <p:cNvSpPr/>
          <p:nvPr/>
        </p:nvSpPr>
        <p:spPr>
          <a:xfrm>
            <a:off x="4677840" y="3198600"/>
            <a:ext cx="945360" cy="60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8"/>
          <p:cNvSpPr/>
          <p:nvPr/>
        </p:nvSpPr>
        <p:spPr>
          <a:xfrm>
            <a:off x="1171800" y="6348600"/>
            <a:ext cx="1778040" cy="4892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K8s/Future VIM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9"/>
          <p:cNvSpPr/>
          <p:nvPr/>
        </p:nvSpPr>
        <p:spPr>
          <a:xfrm>
            <a:off x="2962440" y="6024240"/>
            <a:ext cx="172800" cy="2847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0"/>
          <p:cNvSpPr/>
          <p:nvPr/>
        </p:nvSpPr>
        <p:spPr>
          <a:xfrm>
            <a:off x="2962440" y="3864600"/>
            <a:ext cx="172800" cy="2847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1"/>
          <p:cNvSpPr/>
          <p:nvPr/>
        </p:nvSpPr>
        <p:spPr>
          <a:xfrm rot="1200">
            <a:off x="392760" y="860400"/>
            <a:ext cx="109800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2"/>
          <p:cNvSpPr/>
          <p:nvPr/>
        </p:nvSpPr>
        <p:spPr>
          <a:xfrm>
            <a:off x="2561400" y="4154040"/>
            <a:ext cx="10908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3"/>
          <p:cNvSpPr/>
          <p:nvPr/>
        </p:nvSpPr>
        <p:spPr>
          <a:xfrm>
            <a:off x="2735640" y="4752000"/>
            <a:ext cx="1237680" cy="121068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App-rule-mgr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4"/>
          <p:cNvSpPr/>
          <p:nvPr/>
        </p:nvSpPr>
        <p:spPr>
          <a:xfrm>
            <a:off x="1079280" y="4752000"/>
            <a:ext cx="1595520" cy="1210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5"/>
          <p:cNvSpPr/>
          <p:nvPr/>
        </p:nvSpPr>
        <p:spPr>
          <a:xfrm>
            <a:off x="4035600" y="4752000"/>
            <a:ext cx="1237680" cy="1210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6"/>
          <p:cNvSpPr/>
          <p:nvPr/>
        </p:nvSpPr>
        <p:spPr>
          <a:xfrm>
            <a:off x="1163160" y="5328720"/>
            <a:ext cx="701280" cy="561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>
            <a:off x="1164240" y="5040000"/>
            <a:ext cx="1456200" cy="2455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8"/>
          <p:cNvSpPr/>
          <p:nvPr/>
        </p:nvSpPr>
        <p:spPr>
          <a:xfrm>
            <a:off x="1919160" y="5328720"/>
            <a:ext cx="701280" cy="561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9"/>
          <p:cNvSpPr/>
          <p:nvPr/>
        </p:nvSpPr>
        <p:spPr>
          <a:xfrm>
            <a:off x="432000" y="7200000"/>
            <a:ext cx="212400" cy="21240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792000" y="7128000"/>
            <a:ext cx="158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1"/>
          <p:cNvSpPr/>
          <p:nvPr/>
        </p:nvSpPr>
        <p:spPr>
          <a:xfrm>
            <a:off x="432000" y="7200000"/>
            <a:ext cx="212400" cy="21240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>
            <a:off x="432000" y="7200000"/>
            <a:ext cx="212400" cy="21240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432000" y="7200000"/>
            <a:ext cx="212400" cy="2124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>
            <a:off x="2664000" y="7200000"/>
            <a:ext cx="212400" cy="2124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>
            <a:off x="2897640" y="7164000"/>
            <a:ext cx="2012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6"/>
          <p:cNvSpPr/>
          <p:nvPr/>
        </p:nvSpPr>
        <p:spPr>
          <a:xfrm>
            <a:off x="6408000" y="1080000"/>
            <a:ext cx="3308400" cy="44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New module mepm-fe has to be added to support edge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Applcm to support required api changes to display apps instantiated and batch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Changes in inventory/appo/applcm-be to support syncronization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App rule mgr to support to display app rules configured and maintain app rule mgr in database for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7"/>
          <p:cNvSpPr/>
          <p:nvPr/>
        </p:nvSpPr>
        <p:spPr>
          <a:xfrm>
            <a:off x="1164240" y="5040000"/>
            <a:ext cx="1456200" cy="2455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8"/>
          <p:cNvSpPr/>
          <p:nvPr/>
        </p:nvSpPr>
        <p:spPr>
          <a:xfrm>
            <a:off x="1164240" y="5040000"/>
            <a:ext cx="1456200" cy="24552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9"/>
          <p:cNvSpPr/>
          <p:nvPr/>
        </p:nvSpPr>
        <p:spPr>
          <a:xfrm>
            <a:off x="1079280" y="4392000"/>
            <a:ext cx="4194000" cy="245520"/>
          </a:xfrm>
          <a:prstGeom prst="rect">
            <a:avLst/>
          </a:prstGeom>
          <a:solidFill>
            <a:srgbClr val="66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0"/>
          <p:cNvSpPr/>
          <p:nvPr/>
        </p:nvSpPr>
        <p:spPr>
          <a:xfrm>
            <a:off x="3259800" y="6333120"/>
            <a:ext cx="1778040" cy="504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147600"/>
            <a:ext cx="928440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32000" y="6408000"/>
            <a:ext cx="8997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point: Interaction with user-mgmt to be confirmed by architecture team.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432000" y="1224000"/>
            <a:ext cx="9426600" cy="46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-68400"/>
            <a:ext cx="928404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720000"/>
            <a:ext cx="8997120" cy="69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Validate using user-mgmt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APPLCM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Configure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Add/Remove kube config file for specific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6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Upload new app package and instantiate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8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all apps instantiated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10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 Rule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existing app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 new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Modify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16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MEP Portal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 to MEP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Blip>
                <a:blip r:embed="rId18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Syncronization between mecm-appo/inventory and 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480">
              <a:lnSpc>
                <a:spcPct val="100000"/>
              </a:lnSpc>
              <a:buBlip>
                <a:blip r:embed="rId1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a button in mecm portal to syncronize app instance info from edge to mecm-appo/inventory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26440" y="230400"/>
            <a:ext cx="8269560" cy="5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Data Syncronization between cloud and 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88000" y="1008000"/>
            <a:ext cx="9574200" cy="53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 button in mecm portal to synchronize  data from 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Prerequisite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should be connection between cloud and edge when user/adminstrator is manually synchronizing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syncronize button is clicked, inventory/appo pulls the information from applcm and update to its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WorkFlow: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432000" y="4168440"/>
            <a:ext cx="4895640" cy="32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88000" y="39600"/>
            <a:ext cx="56851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APPLCM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4" name="Table 2"/>
          <p:cNvGraphicFramePr/>
          <p:nvPr/>
        </p:nvGraphicFramePr>
        <p:xfrm>
          <a:off x="288000" y="864000"/>
          <a:ext cx="9503640" cy="375372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lcmcontroller/v1/tenants/:tenantId/app_instances/:appInstanceId/batchInstantiate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lcmcontroller/v1/tenants/:tenantId/app_instances/batchterminate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40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lcmcontroller/v1/hosts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 + host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40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lcmcontroller/v1/hosts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 + host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40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lcmcontroller/v1/hosts/{hostIp}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4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lcmcontroller/v1/hosts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hostInfos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5" name="CustomShape 3"/>
          <p:cNvSpPr/>
          <p:nvPr/>
        </p:nvSpPr>
        <p:spPr>
          <a:xfrm>
            <a:off x="288000" y="5184000"/>
            <a:ext cx="345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Inventory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6" name="Table 4"/>
          <p:cNvGraphicFramePr/>
          <p:nvPr/>
        </p:nvGraphicFramePr>
        <p:xfrm>
          <a:off x="312120" y="6022080"/>
          <a:ext cx="9504360" cy="847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1044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60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inventory/v1/syncronize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88000" y="39600"/>
            <a:ext cx="56851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APP-Rule-Mgr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8" name="Table 2"/>
          <p:cNvGraphicFramePr/>
          <p:nvPr/>
        </p:nvGraphicFramePr>
        <p:xfrm>
          <a:off x="288000" y="864000"/>
          <a:ext cx="9503640" cy="2476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9" name="TextShape 3"/>
          <p:cNvSpPr txBox="1"/>
          <p:nvPr/>
        </p:nvSpPr>
        <p:spPr>
          <a:xfrm>
            <a:off x="288000" y="3816000"/>
            <a:ext cx="93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api’s to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mep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ip:port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api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2021-02-02T14:36:46Z</dcterms:modified>
  <cp:revision>54</cp:revision>
  <dc:subject/>
  <dc:title/>
</cp:coreProperties>
</file>