
<file path=[Content_Types].xml><?xml version="1.0" encoding="utf-8"?>
<Types xmlns="http://schemas.openxmlformats.org/package/2006/content-types">
  <Override PartName="/_rels/.rels" ContentType="application/vnd.openxmlformats-package.relationships+xml"/>
  <Override PartName="/ppt/notesSlides/_rels/notesSlide26.xml.rels" ContentType="application/vnd.openxmlformats-package.relationships+xml"/>
  <Override PartName="/ppt/notesSlides/notesSlide26.xml" ContentType="application/vnd.openxmlformats-officedocument.presentationml.notesSlide+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833040" y="5938200"/>
            <a:ext cx="6666840" cy="5625360"/>
          </a:xfrm>
          <a:prstGeom prst="rect">
            <a:avLst/>
          </a:prstGeom>
        </p:spPr>
        <p:txBody>
          <a:bodyPr lIns="0" rIns="0" tIns="0" bIns="0"/>
          <a:p>
            <a:r>
              <a:rPr b="0" lang="en-IN" sz="3280" spc="-1" strike="noStrike">
                <a:solidFill>
                  <a:srgbClr val="000000"/>
                </a:solidFill>
                <a:uFill>
                  <a:solidFill>
                    <a:srgbClr val="ffffff"/>
                  </a:solidFill>
                </a:uFill>
                <a:latin typeface="Arial"/>
              </a:rPr>
              <a:t>Click to edit the notes format</a:t>
            </a:r>
            <a:endParaRPr b="0" lang="en-IN" sz="3280" spc="-1" strike="noStrike">
              <a:solidFill>
                <a:srgbClr val="000000"/>
              </a:solidFill>
              <a:uFill>
                <a:solidFill>
                  <a:srgbClr val="ffffff"/>
                </a:solidFill>
              </a:uFill>
              <a:latin typeface="Arial"/>
            </a:endParaRPr>
          </a:p>
        </p:txBody>
      </p:sp>
      <p:sp>
        <p:nvSpPr>
          <p:cNvPr id="271" name="PlaceHolder 2"/>
          <p:cNvSpPr>
            <a:spLocks noGrp="1"/>
          </p:cNvSpPr>
          <p:nvPr>
            <p:ph type="hdr"/>
          </p:nvPr>
        </p:nvSpPr>
        <p:spPr>
          <a:xfrm>
            <a:off x="0" y="0"/>
            <a:ext cx="3616560" cy="624600"/>
          </a:xfrm>
          <a:prstGeom prst="rect">
            <a:avLst/>
          </a:prstGeom>
        </p:spPr>
        <p:txBody>
          <a:bodyPr lIns="0" rIns="0" tIns="0" bIns="0"/>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272" name="PlaceHolder 3"/>
          <p:cNvSpPr>
            <a:spLocks noGrp="1"/>
          </p:cNvSpPr>
          <p:nvPr>
            <p:ph type="dt"/>
          </p:nvPr>
        </p:nvSpPr>
        <p:spPr>
          <a:xfrm>
            <a:off x="4716720" y="0"/>
            <a:ext cx="3616560" cy="62460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273" name="PlaceHolder 4"/>
          <p:cNvSpPr>
            <a:spLocks noGrp="1"/>
          </p:cNvSpPr>
          <p:nvPr>
            <p:ph type="ftr"/>
          </p:nvPr>
        </p:nvSpPr>
        <p:spPr>
          <a:xfrm>
            <a:off x="0" y="11876760"/>
            <a:ext cx="3616560" cy="62460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274" name="PlaceHolder 5"/>
          <p:cNvSpPr>
            <a:spLocks noGrp="1"/>
          </p:cNvSpPr>
          <p:nvPr>
            <p:ph type="sldNum"/>
          </p:nvPr>
        </p:nvSpPr>
        <p:spPr>
          <a:xfrm>
            <a:off x="4716720" y="11876760"/>
            <a:ext cx="3616560" cy="624600"/>
          </a:xfrm>
          <a:prstGeom prst="rect">
            <a:avLst/>
          </a:prstGeom>
        </p:spPr>
        <p:txBody>
          <a:bodyPr lIns="0" rIns="0" tIns="0" bIns="0" anchor="b"/>
          <a:p>
            <a:pPr algn="r"/>
            <a:fld id="{E80D994D-187B-4BB1-8E5F-C307B9D2CF6F}" type="slidenum">
              <a:rPr b="0" lang="en-IN" sz="1400" spc="-1" strike="noStrike">
                <a:solidFill>
                  <a:srgbClr val="000000"/>
                </a:solidFill>
                <a:uFill>
                  <a:solidFill>
                    <a:srgbClr val="ffffff"/>
                  </a:solidFill>
                </a:uFill>
                <a:latin typeface="Times New Roman"/>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body"/>
          </p:nvPr>
        </p:nvSpPr>
        <p:spPr>
          <a:xfrm>
            <a:off x="756000" y="5145480"/>
            <a:ext cx="6047640" cy="4209480"/>
          </a:xfrm>
          <a:prstGeom prst="rect">
            <a:avLst/>
          </a:prstGeom>
        </p:spPr>
        <p:txBody>
          <a:bodyPr/>
          <a:p>
            <a:endParaRPr b="0" lang="en-IN" sz="3280" spc="-1" strike="noStrike">
              <a:solidFill>
                <a:srgbClr val="000000"/>
              </a:solidFill>
              <a:uFill>
                <a:solidFill>
                  <a:srgbClr val="ffffff"/>
                </a:solidFill>
              </a:uFill>
              <a:latin typeface="Arial"/>
            </a:endParaRPr>
          </a:p>
        </p:txBody>
      </p:sp>
      <p:sp>
        <p:nvSpPr>
          <p:cNvPr id="502" name="TextShape 2"/>
          <p:cNvSpPr txBox="1"/>
          <p:nvPr/>
        </p:nvSpPr>
        <p:spPr>
          <a:xfrm>
            <a:off x="4282200" y="10155600"/>
            <a:ext cx="3275640" cy="536040"/>
          </a:xfrm>
          <a:prstGeom prst="rect">
            <a:avLst/>
          </a:prstGeom>
          <a:noFill/>
          <a:ln>
            <a:noFill/>
          </a:ln>
        </p:spPr>
        <p:txBody>
          <a:bodyPr anchor="b"/>
          <a:p>
            <a:endParaRPr b="0" lang="en-IN" sz="2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4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48"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50"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51" name="PlaceHolder 3"/>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55"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56" name="PlaceHolder 3"/>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57" name="PlaceHolder 4"/>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59"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60"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61"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63"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65" name="PlaceHolder 4"/>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67" name="PlaceHolder 2"/>
          <p:cNvSpPr>
            <a:spLocks noGrp="1"/>
          </p:cNvSpPr>
          <p:nvPr>
            <p:ph type="body"/>
          </p:nvPr>
        </p:nvSpPr>
        <p:spPr>
          <a:xfrm>
            <a:off x="504000" y="176904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68" name="PlaceHolder 3"/>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70"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71"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72"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73" name="PlaceHolder 5"/>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75"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76" name="PlaceHolder 3"/>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pic>
        <p:nvPicPr>
          <p:cNvPr id="77" name="" descr=""/>
          <p:cNvPicPr/>
          <p:nvPr/>
        </p:nvPicPr>
        <p:blipFill>
          <a:blip r:embed="rId2"/>
          <a:stretch/>
        </p:blipFill>
        <p:spPr>
          <a:xfrm>
            <a:off x="2292120" y="1768680"/>
            <a:ext cx="5495040" cy="4384440"/>
          </a:xfrm>
          <a:prstGeom prst="rect">
            <a:avLst/>
          </a:prstGeom>
          <a:ln>
            <a:noFill/>
          </a:ln>
        </p:spPr>
      </p:pic>
      <p:pic>
        <p:nvPicPr>
          <p:cNvPr id="78" name="" descr=""/>
          <p:cNvPicPr/>
          <p:nvPr/>
        </p:nvPicPr>
        <p:blipFill>
          <a:blip r:embed="rId3"/>
          <a:stretch/>
        </p:blipFill>
        <p:spPr>
          <a:xfrm>
            <a:off x="2292120" y="1768680"/>
            <a:ext cx="5495040" cy="43844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88"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90"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92"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93" name="PlaceHolder 3"/>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97"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98" name="PlaceHolder 3"/>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99" name="PlaceHolder 4"/>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01"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02"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03"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05"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06"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07" name="PlaceHolder 4"/>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09" name="PlaceHolder 2"/>
          <p:cNvSpPr>
            <a:spLocks noGrp="1"/>
          </p:cNvSpPr>
          <p:nvPr>
            <p:ph type="body"/>
          </p:nvPr>
        </p:nvSpPr>
        <p:spPr>
          <a:xfrm>
            <a:off x="504000" y="176904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10" name="PlaceHolder 3"/>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12"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13"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14"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15" name="PlaceHolder 5"/>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17"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18" name="PlaceHolder 3"/>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pic>
        <p:nvPicPr>
          <p:cNvPr id="119" name="" descr=""/>
          <p:cNvPicPr/>
          <p:nvPr/>
        </p:nvPicPr>
        <p:blipFill>
          <a:blip r:embed="rId2"/>
          <a:stretch/>
        </p:blipFill>
        <p:spPr>
          <a:xfrm>
            <a:off x="2292120" y="1768680"/>
            <a:ext cx="5495040" cy="4384440"/>
          </a:xfrm>
          <a:prstGeom prst="rect">
            <a:avLst/>
          </a:prstGeom>
          <a:ln>
            <a:noFill/>
          </a:ln>
        </p:spPr>
      </p:pic>
      <p:pic>
        <p:nvPicPr>
          <p:cNvPr id="120" name="" descr=""/>
          <p:cNvPicPr/>
          <p:nvPr/>
        </p:nvPicPr>
        <p:blipFill>
          <a:blip r:embed="rId3"/>
          <a:stretch/>
        </p:blipFill>
        <p:spPr>
          <a:xfrm>
            <a:off x="2292120" y="1768680"/>
            <a:ext cx="5495040" cy="43844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25"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27"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29"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30" name="PlaceHolder 3"/>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34"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35" name="PlaceHolder 3"/>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36" name="PlaceHolder 4"/>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38"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39"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40"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42"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43"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44" name="PlaceHolder 4"/>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46" name="PlaceHolder 2"/>
          <p:cNvSpPr>
            <a:spLocks noGrp="1"/>
          </p:cNvSpPr>
          <p:nvPr>
            <p:ph type="body"/>
          </p:nvPr>
        </p:nvSpPr>
        <p:spPr>
          <a:xfrm>
            <a:off x="504000" y="176904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47" name="PlaceHolder 3"/>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49"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50"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51"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52" name="PlaceHolder 5"/>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54"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55" name="PlaceHolder 3"/>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pic>
        <p:nvPicPr>
          <p:cNvPr id="156" name="" descr=""/>
          <p:cNvPicPr/>
          <p:nvPr/>
        </p:nvPicPr>
        <p:blipFill>
          <a:blip r:embed="rId2"/>
          <a:stretch/>
        </p:blipFill>
        <p:spPr>
          <a:xfrm>
            <a:off x="2292120" y="1768680"/>
            <a:ext cx="5495040" cy="4384440"/>
          </a:xfrm>
          <a:prstGeom prst="rect">
            <a:avLst/>
          </a:prstGeom>
          <a:ln>
            <a:noFill/>
          </a:ln>
        </p:spPr>
      </p:pic>
      <p:pic>
        <p:nvPicPr>
          <p:cNvPr id="157" name="" descr=""/>
          <p:cNvPicPr/>
          <p:nvPr/>
        </p:nvPicPr>
        <p:blipFill>
          <a:blip r:embed="rId3"/>
          <a:stretch/>
        </p:blipFill>
        <p:spPr>
          <a:xfrm>
            <a:off x="2292120" y="1768680"/>
            <a:ext cx="5495040" cy="43844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81"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83"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85"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86" name="PlaceHolder 3"/>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90"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91" name="PlaceHolder 3"/>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92" name="PlaceHolder 4"/>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94"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95"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96"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98"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99"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00" name="PlaceHolder 4"/>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02" name="PlaceHolder 2"/>
          <p:cNvSpPr>
            <a:spLocks noGrp="1"/>
          </p:cNvSpPr>
          <p:nvPr>
            <p:ph type="body"/>
          </p:nvPr>
        </p:nvSpPr>
        <p:spPr>
          <a:xfrm>
            <a:off x="504000" y="176904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03" name="PlaceHolder 3"/>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05"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06"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07"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08" name="PlaceHolder 5"/>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10"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11" name="PlaceHolder 3"/>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pic>
        <p:nvPicPr>
          <p:cNvPr id="212" name="" descr=""/>
          <p:cNvPicPr/>
          <p:nvPr/>
        </p:nvPicPr>
        <p:blipFill>
          <a:blip r:embed="rId2"/>
          <a:stretch/>
        </p:blipFill>
        <p:spPr>
          <a:xfrm>
            <a:off x="2292120" y="1768680"/>
            <a:ext cx="5495040" cy="4384440"/>
          </a:xfrm>
          <a:prstGeom prst="rect">
            <a:avLst/>
          </a:prstGeom>
          <a:ln>
            <a:noFill/>
          </a:ln>
        </p:spPr>
      </p:pic>
      <p:pic>
        <p:nvPicPr>
          <p:cNvPr id="213" name="" descr=""/>
          <p:cNvPicPr/>
          <p:nvPr/>
        </p:nvPicPr>
        <p:blipFill>
          <a:blip r:embed="rId3"/>
          <a:stretch/>
        </p:blipFill>
        <p:spPr>
          <a:xfrm>
            <a:off x="2292120" y="1768680"/>
            <a:ext cx="5495040" cy="438444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3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39"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41"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42" name="PlaceHolder 3"/>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46"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47" name="PlaceHolder 3"/>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48" name="PlaceHolder 4"/>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50"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51"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52"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54"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55"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56" name="PlaceHolder 4"/>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58" name="PlaceHolder 2"/>
          <p:cNvSpPr>
            <a:spLocks noGrp="1"/>
          </p:cNvSpPr>
          <p:nvPr>
            <p:ph type="body"/>
          </p:nvPr>
        </p:nvSpPr>
        <p:spPr>
          <a:xfrm>
            <a:off x="504000" y="176904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59" name="PlaceHolder 3"/>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61"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62"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63"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64" name="PlaceHolder 5"/>
          <p:cNvSpPr>
            <a:spLocks noGrp="1"/>
          </p:cNvSpPr>
          <p:nvPr>
            <p:ph type="body"/>
          </p:nvPr>
        </p:nvSpPr>
        <p:spPr>
          <a:xfrm>
            <a:off x="50400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66" name="PlaceHolder 2"/>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67" name="PlaceHolder 3"/>
          <p:cNvSpPr>
            <a:spLocks noGrp="1"/>
          </p:cNvSpPr>
          <p:nvPr>
            <p:ph type="body"/>
          </p:nvPr>
        </p:nvSpPr>
        <p:spPr>
          <a:xfrm>
            <a:off x="504000" y="1769040"/>
            <a:ext cx="907164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pic>
        <p:nvPicPr>
          <p:cNvPr id="268" name="" descr=""/>
          <p:cNvPicPr/>
          <p:nvPr/>
        </p:nvPicPr>
        <p:blipFill>
          <a:blip r:embed="rId2"/>
          <a:stretch/>
        </p:blipFill>
        <p:spPr>
          <a:xfrm>
            <a:off x="2292120" y="1768680"/>
            <a:ext cx="5495040" cy="4384440"/>
          </a:xfrm>
          <a:prstGeom prst="rect">
            <a:avLst/>
          </a:prstGeom>
          <a:ln>
            <a:noFill/>
          </a:ln>
        </p:spPr>
      </p:pic>
      <p:pic>
        <p:nvPicPr>
          <p:cNvPr id="269" name="" descr=""/>
          <p:cNvPicPr/>
          <p:nvPr/>
        </p:nvPicPr>
        <p:blipFill>
          <a:blip r:embed="rId3"/>
          <a:stretch/>
        </p:blipFill>
        <p:spPr>
          <a:xfrm>
            <a:off x="2292120" y="1768680"/>
            <a:ext cx="5495040" cy="438444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endParaRPr b="0" lang="en-US" sz="2110" spc="-1" strike="noStrike">
              <a:solidFill>
                <a:srgbClr val="1d1d1a"/>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1820" spc="-1" strike="noStrike">
              <a:solidFill>
                <a:srgbClr val="ffffff"/>
              </a:solidFill>
              <a:uFill>
                <a:solidFill>
                  <a:srgbClr val="ffffff"/>
                </a:solidFill>
              </a:uFill>
              <a:latin typeface="Microsoft YaHe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E22C5B7-D39C-4FA2-B0DD-473019FC9E1F}"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图片 6" descr=""/>
          <p:cNvPicPr/>
          <p:nvPr/>
        </p:nvPicPr>
        <p:blipFill>
          <a:blip r:embed="rId2"/>
          <a:stretch/>
        </p:blipFill>
        <p:spPr>
          <a:xfrm>
            <a:off x="1800" y="0"/>
            <a:ext cx="10076040" cy="7559640"/>
          </a:xfrm>
          <a:prstGeom prst="rect">
            <a:avLst/>
          </a:prstGeom>
          <a:ln>
            <a:noFill/>
          </a:ln>
        </p:spPr>
      </p:pic>
      <p:sp>
        <p:nvSpPr>
          <p:cNvPr id="40" name="CustomShape 1"/>
          <p:cNvSpPr/>
          <p:nvPr/>
        </p:nvSpPr>
        <p:spPr>
          <a:xfrm>
            <a:off x="0" y="3177000"/>
            <a:ext cx="10077840" cy="4382280"/>
          </a:xfrm>
          <a:prstGeom prst="rect">
            <a:avLst/>
          </a:prstGeom>
          <a:solidFill>
            <a:srgbClr val="ffffff"/>
          </a:solidFill>
          <a:ln w="12600">
            <a:noFill/>
          </a:ln>
        </p:spPr>
        <p:style>
          <a:lnRef idx="0"/>
          <a:fillRef idx="0"/>
          <a:effectRef idx="0"/>
          <a:fontRef idx="minor"/>
        </p:style>
      </p:sp>
      <p:pic>
        <p:nvPicPr>
          <p:cNvPr id="41" name="图片 5" descr=""/>
          <p:cNvPicPr/>
          <p:nvPr/>
        </p:nvPicPr>
        <p:blipFill>
          <a:blip r:embed="rId3"/>
          <a:srcRect l="0" t="36284" r="0" b="37769"/>
          <a:stretch/>
        </p:blipFill>
        <p:spPr>
          <a:xfrm>
            <a:off x="128520" y="345960"/>
            <a:ext cx="1795680" cy="621000"/>
          </a:xfrm>
          <a:prstGeom prst="rect">
            <a:avLst/>
          </a:prstGeom>
          <a:ln>
            <a:noFill/>
          </a:ln>
        </p:spPr>
      </p:pic>
      <p:pic>
        <p:nvPicPr>
          <p:cNvPr id="42" name="图片 7" descr=""/>
          <p:cNvPicPr/>
          <p:nvPr/>
        </p:nvPicPr>
        <p:blipFill>
          <a:blip r:embed="rId4"/>
          <a:stretch/>
        </p:blipFill>
        <p:spPr>
          <a:xfrm>
            <a:off x="0" y="4996800"/>
            <a:ext cx="10080000" cy="2562480"/>
          </a:xfrm>
          <a:prstGeom prst="rect">
            <a:avLst/>
          </a:prstGeom>
          <a:ln>
            <a:noFill/>
          </a:ln>
        </p:spPr>
      </p:pic>
      <p:sp>
        <p:nvSpPr>
          <p:cNvPr id="43" name="PlaceHolder 2"/>
          <p:cNvSpPr>
            <a:spLocks noGrp="1"/>
          </p:cNvSpPr>
          <p:nvPr>
            <p:ph type="title"/>
          </p:nvPr>
        </p:nvSpPr>
        <p:spPr>
          <a:xfrm>
            <a:off x="742680" y="1380240"/>
            <a:ext cx="5421240" cy="760320"/>
          </a:xfrm>
          <a:prstGeom prst="rect">
            <a:avLst/>
          </a:prstGeom>
        </p:spPr>
        <p:txBody>
          <a:bodyPr lIns="0" rIns="0" tIns="0" bIns="0"/>
          <a:p>
            <a:pPr>
              <a:lnSpc>
                <a:spcPct val="100000"/>
              </a:lnSpc>
            </a:pPr>
            <a:r>
              <a:rPr b="0" lang="en-US" sz="3200" spc="-1" strike="noStrike">
                <a:solidFill>
                  <a:srgbClr val="1d1d1a"/>
                </a:solidFill>
                <a:uFill>
                  <a:solidFill>
                    <a:srgbClr val="ffffff"/>
                  </a:solidFill>
                </a:uFill>
                <a:latin typeface="Microsoft YaHei"/>
                <a:ea typeface="Microsoft YaHei"/>
              </a:rPr>
              <a:t>单击此处添加标题</a:t>
            </a:r>
            <a:endParaRPr b="0" lang="en-US" sz="2320" spc="-1" strike="noStrike">
              <a:solidFill>
                <a:srgbClr val="1d1d1a"/>
              </a:solidFill>
              <a:uFill>
                <a:solidFill>
                  <a:srgbClr val="ffffff"/>
                </a:solidFill>
              </a:uFill>
              <a:latin typeface="Arial"/>
            </a:endParaRPr>
          </a:p>
        </p:txBody>
      </p:sp>
      <p:sp>
        <p:nvSpPr>
          <p:cNvPr id="44" name="PlaceHolder 3"/>
          <p:cNvSpPr>
            <a:spLocks noGrp="1"/>
          </p:cNvSpPr>
          <p:nvPr>
            <p:ph type="body"/>
          </p:nvPr>
        </p:nvSpPr>
        <p:spPr>
          <a:xfrm>
            <a:off x="503640" y="1768680"/>
            <a:ext cx="9071640" cy="4384440"/>
          </a:xfrm>
          <a:prstGeom prst="rect">
            <a:avLst/>
          </a:prstGeom>
        </p:spPr>
        <p:txBody>
          <a:bodyPr lIns="0" rIns="0" tIns="0" bIns="0"/>
          <a:p>
            <a:pPr marL="432000" indent="-324000">
              <a:buClr>
                <a:srgbClr val="000000"/>
              </a:buClr>
              <a:buSzPct val="45000"/>
              <a:buFont typeface="Wingdings" charset="2"/>
              <a:buChar char=""/>
            </a:pPr>
            <a:r>
              <a:rPr b="0" lang="en-US" sz="1110" spc="-1" strike="noStrike">
                <a:solidFill>
                  <a:srgbClr val="1d1d1b"/>
                </a:solidFill>
                <a:uFill>
                  <a:solidFill>
                    <a:srgbClr val="ffffff"/>
                  </a:solidFill>
                </a:uFill>
                <a:latin typeface="Arial"/>
              </a:rPr>
              <a:t>Click to edit the outline text format</a:t>
            </a:r>
            <a:endParaRPr b="0" lang="en-US" sz="1110" spc="-1" strike="noStrike">
              <a:solidFill>
                <a:srgbClr val="1d1d1b"/>
              </a:solidFill>
              <a:uFill>
                <a:solidFill>
                  <a:srgbClr val="ffffff"/>
                </a:solidFill>
              </a:uFill>
              <a:latin typeface="Arial"/>
            </a:endParaRPr>
          </a:p>
          <a:p>
            <a:pPr lvl="1" marL="864000" indent="-324000">
              <a:buClr>
                <a:srgbClr val="000000"/>
              </a:buClr>
              <a:buSzPct val="75000"/>
              <a:buFont typeface="Symbol" charset="2"/>
              <a:buChar char=""/>
            </a:pPr>
            <a:r>
              <a:rPr b="0" lang="en-US" sz="830" spc="-1" strike="noStrike">
                <a:solidFill>
                  <a:srgbClr val="1d1d1a"/>
                </a:solidFill>
                <a:uFill>
                  <a:solidFill>
                    <a:srgbClr val="ffffff"/>
                  </a:solidFill>
                </a:uFill>
                <a:latin typeface="Arial"/>
              </a:rPr>
              <a:t>Second Outline Level</a:t>
            </a:r>
            <a:endParaRPr b="0" lang="en-US" sz="830" spc="-1" strike="noStrike">
              <a:solidFill>
                <a:srgbClr val="1d1d1a"/>
              </a:solidFill>
              <a:uFill>
                <a:solidFill>
                  <a:srgbClr val="ffffff"/>
                </a:solidFill>
              </a:uFill>
              <a:latin typeface="Arial"/>
            </a:endParaRPr>
          </a:p>
          <a:p>
            <a:pPr lvl="2" marL="1296000" indent="-288000">
              <a:buClr>
                <a:srgbClr val="000000"/>
              </a:buClr>
              <a:buSzPct val="45000"/>
              <a:buFont typeface="Wingdings" charset="2"/>
              <a:buChar char=""/>
            </a:pPr>
            <a:r>
              <a:rPr b="0" lang="en-US" sz="830" spc="-1" strike="noStrike">
                <a:solidFill>
                  <a:srgbClr val="1d1d1a"/>
                </a:solidFill>
                <a:uFill>
                  <a:solidFill>
                    <a:srgbClr val="ffffff"/>
                  </a:solidFill>
                </a:uFill>
                <a:latin typeface="Arial"/>
              </a:rPr>
              <a:t>Third Outline Level</a:t>
            </a:r>
            <a:endParaRPr b="0" lang="en-US" sz="830" spc="-1" strike="noStrike">
              <a:solidFill>
                <a:srgbClr val="1d1d1a"/>
              </a:solidFill>
              <a:uFill>
                <a:solidFill>
                  <a:srgbClr val="ffffff"/>
                </a:solidFill>
              </a:uFill>
              <a:latin typeface="Arial"/>
            </a:endParaRPr>
          </a:p>
          <a:p>
            <a:pPr lvl="3" marL="1728000" indent="-216000">
              <a:buClr>
                <a:srgbClr val="000000"/>
              </a:buClr>
              <a:buSzPct val="75000"/>
              <a:buFont typeface="Symbol" charset="2"/>
              <a:buChar char=""/>
            </a:pPr>
            <a:r>
              <a:rPr b="0" lang="en-US" sz="830" spc="-1" strike="noStrike">
                <a:solidFill>
                  <a:srgbClr val="1d1d1a"/>
                </a:solidFill>
                <a:uFill>
                  <a:solidFill>
                    <a:srgbClr val="ffffff"/>
                  </a:solidFill>
                </a:uFill>
                <a:latin typeface="Arial"/>
              </a:rPr>
              <a:t>Fourth Outline Level</a:t>
            </a:r>
            <a:endParaRPr b="0" lang="en-US" sz="830" spc="-1" strike="noStrike">
              <a:solidFill>
                <a:srgbClr val="1d1d1a"/>
              </a:solidFill>
              <a:uFill>
                <a:solidFill>
                  <a:srgbClr val="ffffff"/>
                </a:solidFill>
              </a:uFill>
              <a:latin typeface="Arial"/>
            </a:endParaRPr>
          </a:p>
          <a:p>
            <a:pPr lvl="4" marL="2160000" indent="-216000">
              <a:buClr>
                <a:srgbClr val="000000"/>
              </a:buClr>
              <a:buSzPct val="45000"/>
              <a:buFont typeface="Wingdings" charset="2"/>
              <a:buChar char=""/>
            </a:pPr>
            <a:r>
              <a:rPr b="0" lang="en-US" sz="2210" spc="-1" strike="noStrike">
                <a:solidFill>
                  <a:srgbClr val="1d1d1a"/>
                </a:solidFill>
                <a:uFill>
                  <a:solidFill>
                    <a:srgbClr val="ffffff"/>
                  </a:solidFill>
                </a:uFill>
                <a:latin typeface="Arial"/>
              </a:rPr>
              <a:t>Fifth Outline Level</a:t>
            </a:r>
            <a:endParaRPr b="0" lang="en-US" sz="2210" spc="-1" strike="noStrike">
              <a:solidFill>
                <a:srgbClr val="1d1d1a"/>
              </a:solidFill>
              <a:uFill>
                <a:solidFill>
                  <a:srgbClr val="ffffff"/>
                </a:solidFill>
              </a:uFill>
              <a:latin typeface="Arial"/>
            </a:endParaRPr>
          </a:p>
          <a:p>
            <a:pPr lvl="5" marL="2592000" indent="-216000">
              <a:buClr>
                <a:srgbClr val="000000"/>
              </a:buClr>
              <a:buSzPct val="45000"/>
              <a:buFont typeface="Wingdings" charset="2"/>
              <a:buChar char=""/>
            </a:pPr>
            <a:r>
              <a:rPr b="0" lang="en-US" sz="2210" spc="-1" strike="noStrike">
                <a:solidFill>
                  <a:srgbClr val="1d1d1a"/>
                </a:solidFill>
                <a:uFill>
                  <a:solidFill>
                    <a:srgbClr val="ffffff"/>
                  </a:solidFill>
                </a:uFill>
                <a:latin typeface="Arial"/>
              </a:rPr>
              <a:t>Sixth Outline Level</a:t>
            </a:r>
            <a:endParaRPr b="0" lang="en-US" sz="2210" spc="-1" strike="noStrike">
              <a:solidFill>
                <a:srgbClr val="1d1d1a"/>
              </a:solidFill>
              <a:uFill>
                <a:solidFill>
                  <a:srgbClr val="ffffff"/>
                </a:solidFill>
              </a:uFill>
              <a:latin typeface="Arial"/>
            </a:endParaRPr>
          </a:p>
          <a:p>
            <a:pPr lvl="6" marL="3024000" indent="-216000">
              <a:buClr>
                <a:srgbClr val="000000"/>
              </a:buClr>
              <a:buSzPct val="45000"/>
              <a:buFont typeface="Wingdings" charset="2"/>
              <a:buChar char=""/>
            </a:pPr>
            <a:r>
              <a:rPr b="0" lang="en-US" sz="2210" spc="-1" strike="noStrike">
                <a:solidFill>
                  <a:srgbClr val="1d1d1a"/>
                </a:solidFill>
                <a:uFill>
                  <a:solidFill>
                    <a:srgbClr val="ffffff"/>
                  </a:solidFill>
                </a:uFill>
                <a:latin typeface="Arial"/>
              </a:rPr>
              <a:t>Seventh Outline Level</a:t>
            </a:r>
            <a:endParaRPr b="0" lang="en-US" sz="2210" spc="-1" strike="noStrike">
              <a:solidFill>
                <a:srgbClr val="1d1d1a"/>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图片 9" descr=""/>
          <p:cNvPicPr/>
          <p:nvPr/>
        </p:nvPicPr>
        <p:blipFill>
          <a:blip r:embed="rId2"/>
          <a:stretch/>
        </p:blipFill>
        <p:spPr>
          <a:xfrm>
            <a:off x="360" y="1440"/>
            <a:ext cx="10076040" cy="7559640"/>
          </a:xfrm>
          <a:prstGeom prst="rect">
            <a:avLst/>
          </a:prstGeom>
          <a:ln>
            <a:noFill/>
          </a:ln>
        </p:spPr>
      </p:pic>
      <p:sp>
        <p:nvSpPr>
          <p:cNvPr id="80" name="CustomShape 1"/>
          <p:cNvSpPr/>
          <p:nvPr/>
        </p:nvSpPr>
        <p:spPr>
          <a:xfrm>
            <a:off x="360" y="4132440"/>
            <a:ext cx="10080000" cy="3426840"/>
          </a:xfrm>
          <a:prstGeom prst="rect">
            <a:avLst/>
          </a:prstGeom>
          <a:solidFill>
            <a:srgbClr val="ffffff"/>
          </a:solidFill>
          <a:ln w="12600">
            <a:noFill/>
          </a:ln>
        </p:spPr>
        <p:style>
          <a:lnRef idx="0"/>
          <a:fillRef idx="0"/>
          <a:effectRef idx="0"/>
          <a:fontRef idx="minor"/>
        </p:style>
      </p:sp>
      <p:sp>
        <p:nvSpPr>
          <p:cNvPr id="81" name="CustomShape 2"/>
          <p:cNvSpPr/>
          <p:nvPr/>
        </p:nvSpPr>
        <p:spPr>
          <a:xfrm>
            <a:off x="3612600" y="2994480"/>
            <a:ext cx="3240360" cy="821520"/>
          </a:xfrm>
          <a:prstGeom prst="rect">
            <a:avLst/>
          </a:prstGeom>
          <a:noFill/>
          <a:ln>
            <a:noFill/>
          </a:ln>
        </p:spPr>
        <p:style>
          <a:lnRef idx="0"/>
          <a:fillRef idx="0"/>
          <a:effectRef idx="0"/>
          <a:fontRef idx="minor"/>
        </p:style>
        <p:txBody>
          <a:bodyPr lIns="90000" rIns="90000" tIns="45000" bIns="45000"/>
          <a:p>
            <a:pPr>
              <a:lnSpc>
                <a:spcPct val="100000"/>
              </a:lnSpc>
            </a:pPr>
            <a:r>
              <a:rPr b="0" lang="en-IN" sz="4800" spc="-1" strike="noStrike">
                <a:solidFill>
                  <a:srgbClr val="ffffff"/>
                </a:solidFill>
                <a:uFill>
                  <a:solidFill>
                    <a:srgbClr val="ffffff"/>
                  </a:solidFill>
                </a:uFill>
                <a:latin typeface="Arial"/>
              </a:rPr>
              <a:t>Th</a:t>
            </a:r>
            <a:r>
              <a:rPr b="0" lang="en-IN" sz="4800" spc="-1" strike="noStrike">
                <a:solidFill>
                  <a:srgbClr val="ffffff"/>
                </a:solidFill>
                <a:uFill>
                  <a:solidFill>
                    <a:srgbClr val="ffffff"/>
                  </a:solidFill>
                </a:uFill>
                <a:latin typeface="Arial"/>
              </a:rPr>
              <a:t>an</a:t>
            </a:r>
            <a:r>
              <a:rPr b="0" lang="en-IN" sz="4800" spc="-1" strike="noStrike">
                <a:solidFill>
                  <a:srgbClr val="ffffff"/>
                </a:solidFill>
                <a:uFill>
                  <a:solidFill>
                    <a:srgbClr val="ffffff"/>
                  </a:solidFill>
                </a:uFill>
                <a:latin typeface="Arial"/>
              </a:rPr>
              <a:t>k </a:t>
            </a:r>
            <a:r>
              <a:rPr b="0" lang="en-IN" sz="4800" spc="-1" strike="noStrike">
                <a:solidFill>
                  <a:srgbClr val="ffffff"/>
                </a:solidFill>
                <a:uFill>
                  <a:solidFill>
                    <a:srgbClr val="ffffff"/>
                  </a:solidFill>
                </a:uFill>
                <a:latin typeface="Arial"/>
              </a:rPr>
              <a:t>yo</a:t>
            </a:r>
            <a:r>
              <a:rPr b="0" lang="en-IN" sz="4800" spc="-1" strike="noStrike">
                <a:solidFill>
                  <a:srgbClr val="ffffff"/>
                </a:solidFill>
                <a:uFill>
                  <a:solidFill>
                    <a:srgbClr val="ffffff"/>
                  </a:solidFill>
                </a:uFill>
                <a:latin typeface="Arial"/>
              </a:rPr>
              <a:t>u.</a:t>
            </a:r>
            <a:endParaRPr b="0" lang="en-IN" sz="1800" spc="-1" strike="noStrike">
              <a:solidFill>
                <a:srgbClr val="000000"/>
              </a:solidFill>
              <a:uFill>
                <a:solidFill>
                  <a:srgbClr val="ffffff"/>
                </a:solidFill>
              </a:uFill>
              <a:latin typeface="Arial"/>
            </a:endParaRPr>
          </a:p>
        </p:txBody>
      </p:sp>
      <p:sp>
        <p:nvSpPr>
          <p:cNvPr id="82" name="CustomShape 3"/>
          <p:cNvSpPr/>
          <p:nvPr/>
        </p:nvSpPr>
        <p:spPr>
          <a:xfrm>
            <a:off x="3612600" y="2586960"/>
            <a:ext cx="3240360" cy="821520"/>
          </a:xfrm>
          <a:prstGeom prst="rect">
            <a:avLst/>
          </a:prstGeom>
          <a:noFill/>
          <a:ln>
            <a:noFill/>
          </a:ln>
        </p:spPr>
        <p:style>
          <a:lnRef idx="0"/>
          <a:fillRef idx="0"/>
          <a:effectRef idx="0"/>
          <a:fontRef idx="minor"/>
        </p:style>
        <p:txBody>
          <a:bodyPr lIns="90000" rIns="90000" tIns="45000" bIns="45000"/>
          <a:p>
            <a:pPr>
              <a:lnSpc>
                <a:spcPct val="100000"/>
              </a:lnSpc>
            </a:pPr>
            <a:r>
              <a:rPr b="0" lang="en-IN" sz="4800" spc="-1" strike="noStrike">
                <a:solidFill>
                  <a:srgbClr val="1d1d1a"/>
                </a:solidFill>
                <a:uFill>
                  <a:solidFill>
                    <a:srgbClr val="ffffff"/>
                  </a:solidFill>
                </a:uFill>
                <a:latin typeface="Arial"/>
              </a:rPr>
              <a:t>Th</a:t>
            </a:r>
            <a:r>
              <a:rPr b="0" lang="en-IN" sz="4800" spc="-1" strike="noStrike">
                <a:solidFill>
                  <a:srgbClr val="1d1d1a"/>
                </a:solidFill>
                <a:uFill>
                  <a:solidFill>
                    <a:srgbClr val="ffffff"/>
                  </a:solidFill>
                </a:uFill>
                <a:latin typeface="Arial"/>
              </a:rPr>
              <a:t>an</a:t>
            </a:r>
            <a:r>
              <a:rPr b="0" lang="en-IN" sz="4800" spc="-1" strike="noStrike">
                <a:solidFill>
                  <a:srgbClr val="1d1d1a"/>
                </a:solidFill>
                <a:uFill>
                  <a:solidFill>
                    <a:srgbClr val="ffffff"/>
                  </a:solidFill>
                </a:uFill>
                <a:latin typeface="Arial"/>
              </a:rPr>
              <a:t>k </a:t>
            </a:r>
            <a:r>
              <a:rPr b="0" lang="en-IN" sz="4800" spc="-1" strike="noStrike">
                <a:solidFill>
                  <a:srgbClr val="1d1d1a"/>
                </a:solidFill>
                <a:uFill>
                  <a:solidFill>
                    <a:srgbClr val="ffffff"/>
                  </a:solidFill>
                </a:uFill>
                <a:latin typeface="Arial"/>
              </a:rPr>
              <a:t>yo</a:t>
            </a:r>
            <a:r>
              <a:rPr b="0" lang="en-IN" sz="4800" spc="-1" strike="noStrike">
                <a:solidFill>
                  <a:srgbClr val="1d1d1a"/>
                </a:solidFill>
                <a:uFill>
                  <a:solidFill>
                    <a:srgbClr val="ffffff"/>
                  </a:solidFill>
                </a:uFill>
                <a:latin typeface="Arial"/>
              </a:rPr>
              <a:t>u.</a:t>
            </a:r>
            <a:endParaRPr b="0" lang="en-IN" sz="1800" spc="-1" strike="noStrike">
              <a:solidFill>
                <a:srgbClr val="000000"/>
              </a:solidFill>
              <a:uFill>
                <a:solidFill>
                  <a:srgbClr val="ffffff"/>
                </a:solidFill>
              </a:uFill>
              <a:latin typeface="Arial"/>
            </a:endParaRPr>
          </a:p>
        </p:txBody>
      </p:sp>
      <p:pic>
        <p:nvPicPr>
          <p:cNvPr id="83" name="图片 8" descr=""/>
          <p:cNvPicPr/>
          <p:nvPr/>
        </p:nvPicPr>
        <p:blipFill>
          <a:blip r:embed="rId3"/>
          <a:srcRect l="0" t="36284" r="0" b="37769"/>
          <a:stretch/>
        </p:blipFill>
        <p:spPr>
          <a:xfrm>
            <a:off x="113040" y="390240"/>
            <a:ext cx="1562760" cy="540720"/>
          </a:xfrm>
          <a:prstGeom prst="rect">
            <a:avLst/>
          </a:prstGeom>
          <a:ln>
            <a:noFill/>
          </a:ln>
        </p:spPr>
      </p:pic>
      <p:pic>
        <p:nvPicPr>
          <p:cNvPr id="84" name="图片 10" descr=""/>
          <p:cNvPicPr/>
          <p:nvPr/>
        </p:nvPicPr>
        <p:blipFill>
          <a:blip r:embed="rId4"/>
          <a:stretch/>
        </p:blipFill>
        <p:spPr>
          <a:xfrm>
            <a:off x="0" y="4998240"/>
            <a:ext cx="10080000" cy="2562480"/>
          </a:xfrm>
          <a:prstGeom prst="rect">
            <a:avLst/>
          </a:prstGeom>
          <a:ln>
            <a:noFill/>
          </a:ln>
        </p:spPr>
      </p:pic>
      <p:sp>
        <p:nvSpPr>
          <p:cNvPr id="85" name="PlaceHolder 4"/>
          <p:cNvSpPr>
            <a:spLocks noGrp="1"/>
          </p:cNvSpPr>
          <p:nvPr>
            <p:ph type="title"/>
          </p:nvPr>
        </p:nvSpPr>
        <p:spPr>
          <a:xfrm>
            <a:off x="504000" y="301320"/>
            <a:ext cx="9071640" cy="1262160"/>
          </a:xfrm>
          <a:prstGeom prst="rect">
            <a:avLst/>
          </a:prstGeom>
        </p:spPr>
        <p:txBody>
          <a:bodyPr lIns="0" rIns="0" tIns="0" bIns="0" anchor="ctr"/>
          <a:p>
            <a:r>
              <a:rPr b="0" lang="en-US" sz="2110" spc="-1" strike="noStrike">
                <a:solidFill>
                  <a:srgbClr val="1d1d1a"/>
                </a:solidFill>
                <a:uFill>
                  <a:solidFill>
                    <a:srgbClr val="ffffff"/>
                  </a:solidFill>
                </a:uFill>
                <a:latin typeface="Arial"/>
              </a:rPr>
              <a:t>Click </a:t>
            </a:r>
            <a:r>
              <a:rPr b="0" lang="en-US" sz="2110" spc="-1" strike="noStrike">
                <a:solidFill>
                  <a:srgbClr val="1d1d1a"/>
                </a:solidFill>
                <a:uFill>
                  <a:solidFill>
                    <a:srgbClr val="ffffff"/>
                  </a:solidFill>
                </a:uFill>
                <a:latin typeface="Arial"/>
              </a:rPr>
              <a:t>to </a:t>
            </a:r>
            <a:r>
              <a:rPr b="0" lang="en-US" sz="2110" spc="-1" strike="noStrike">
                <a:solidFill>
                  <a:srgbClr val="1d1d1a"/>
                </a:solidFill>
                <a:uFill>
                  <a:solidFill>
                    <a:srgbClr val="ffffff"/>
                  </a:solidFill>
                </a:uFill>
                <a:latin typeface="Arial"/>
              </a:rPr>
              <a:t>edit </a:t>
            </a:r>
            <a:r>
              <a:rPr b="0" lang="en-US" sz="2110" spc="-1" strike="noStrike">
                <a:solidFill>
                  <a:srgbClr val="1d1d1a"/>
                </a:solidFill>
                <a:uFill>
                  <a:solidFill>
                    <a:srgbClr val="ffffff"/>
                  </a:solidFill>
                </a:uFill>
                <a:latin typeface="Arial"/>
              </a:rPr>
              <a:t>the </a:t>
            </a:r>
            <a:r>
              <a:rPr b="0" lang="en-US" sz="2110" spc="-1" strike="noStrike">
                <a:solidFill>
                  <a:srgbClr val="1d1d1a"/>
                </a:solidFill>
                <a:uFill>
                  <a:solidFill>
                    <a:srgbClr val="ffffff"/>
                  </a:solidFill>
                </a:uFill>
                <a:latin typeface="Arial"/>
              </a:rPr>
              <a:t>title </a:t>
            </a:r>
            <a:r>
              <a:rPr b="0" lang="en-US" sz="2110" spc="-1" strike="noStrike">
                <a:solidFill>
                  <a:srgbClr val="1d1d1a"/>
                </a:solidFill>
                <a:uFill>
                  <a:solidFill>
                    <a:srgbClr val="ffffff"/>
                  </a:solidFill>
                </a:uFill>
                <a:latin typeface="Arial"/>
              </a:rPr>
              <a:t>text </a:t>
            </a:r>
            <a:r>
              <a:rPr b="0" lang="en-US" sz="2110" spc="-1" strike="noStrike">
                <a:solidFill>
                  <a:srgbClr val="1d1d1a"/>
                </a:solidFill>
                <a:uFill>
                  <a:solidFill>
                    <a:srgbClr val="ffffff"/>
                  </a:solidFill>
                </a:uFill>
                <a:latin typeface="Arial"/>
              </a:rPr>
              <a:t>form</a:t>
            </a:r>
            <a:r>
              <a:rPr b="0" lang="en-US" sz="2110" spc="-1" strike="noStrike">
                <a:solidFill>
                  <a:srgbClr val="1d1d1a"/>
                </a:solidFill>
                <a:uFill>
                  <a:solidFill>
                    <a:srgbClr val="ffffff"/>
                  </a:solidFill>
                </a:uFill>
                <a:latin typeface="Arial"/>
              </a:rPr>
              <a:t>at</a:t>
            </a:r>
            <a:endParaRPr b="0" lang="en-US" sz="2110" spc="-1" strike="noStrike">
              <a:solidFill>
                <a:srgbClr val="1d1d1a"/>
              </a:solidFill>
              <a:uFill>
                <a:solidFill>
                  <a:srgbClr val="ffffff"/>
                </a:solidFill>
              </a:uFill>
              <a:latin typeface="Arial"/>
            </a:endParaRPr>
          </a:p>
        </p:txBody>
      </p:sp>
      <p:sp>
        <p:nvSpPr>
          <p:cNvPr id="86" name="PlaceHolder 5"/>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1820" spc="-1" strike="noStrike">
                <a:solidFill>
                  <a:srgbClr val="ffffff"/>
                </a:solidFill>
                <a:uFill>
                  <a:solidFill>
                    <a:srgbClr val="ffffff"/>
                  </a:solidFill>
                </a:uFill>
                <a:latin typeface="Microsoft YaHei"/>
              </a:rPr>
              <a:t>Click to edit the outline text format</a:t>
            </a:r>
            <a:endParaRPr b="0" lang="en-US" sz="1820" spc="-1" strike="noStrike">
              <a:solidFill>
                <a:srgbClr val="ffffff"/>
              </a:solidFill>
              <a:uFill>
                <a:solidFill>
                  <a:srgbClr val="ffffff"/>
                </a:solidFill>
              </a:uFill>
              <a:latin typeface="Microsoft YaHei"/>
            </a:endParaRPr>
          </a:p>
          <a:p>
            <a:pPr lvl="1" marL="864000" indent="-324000">
              <a:buClr>
                <a:srgbClr val="000000"/>
              </a:buClr>
              <a:buSzPct val="75000"/>
              <a:buFont typeface="Symbol" charset="2"/>
              <a:buChar char=""/>
            </a:pPr>
            <a:r>
              <a:rPr b="0" lang="en-US" sz="2600" spc="-1" strike="noStrike">
                <a:solidFill>
                  <a:srgbClr val="1d1d1a"/>
                </a:solidFill>
                <a:uFill>
                  <a:solidFill>
                    <a:srgbClr val="ffffff"/>
                  </a:solidFill>
                </a:uFill>
                <a:latin typeface="Arial"/>
              </a:rPr>
              <a:t>Second Outline Level</a:t>
            </a:r>
            <a:endParaRPr b="0" lang="en-US" sz="2600" spc="-1" strike="noStrike">
              <a:solidFill>
                <a:srgbClr val="1d1d1a"/>
              </a:solidFill>
              <a:uFill>
                <a:solidFill>
                  <a:srgbClr val="ffffff"/>
                </a:solidFill>
              </a:uFill>
              <a:latin typeface="Arial"/>
            </a:endParaRPr>
          </a:p>
          <a:p>
            <a:pPr lvl="2" marL="1296000" indent="-288000">
              <a:buClr>
                <a:srgbClr val="000000"/>
              </a:buClr>
              <a:buSzPct val="45000"/>
              <a:buFont typeface="Wingdings" charset="2"/>
              <a:buChar char=""/>
            </a:pPr>
            <a:r>
              <a:rPr b="0" lang="en-US" sz="2340" spc="-1" strike="noStrike">
                <a:solidFill>
                  <a:srgbClr val="1d1d1a"/>
                </a:solidFill>
                <a:uFill>
                  <a:solidFill>
                    <a:srgbClr val="ffffff"/>
                  </a:solidFill>
                </a:uFill>
                <a:latin typeface="Arial"/>
              </a:rPr>
              <a:t>Third Outline Level</a:t>
            </a:r>
            <a:endParaRPr b="0" lang="en-US" sz="2340" spc="-1" strike="noStrike">
              <a:solidFill>
                <a:srgbClr val="1d1d1a"/>
              </a:solidFill>
              <a:uFill>
                <a:solidFill>
                  <a:srgbClr val="ffffff"/>
                </a:solidFill>
              </a:uFill>
              <a:latin typeface="Arial"/>
            </a:endParaRPr>
          </a:p>
          <a:p>
            <a:pPr lvl="3" marL="1728000" indent="-216000">
              <a:buClr>
                <a:srgbClr val="000000"/>
              </a:buClr>
              <a:buSzPct val="75000"/>
              <a:buFont typeface="Symbol" charset="2"/>
              <a:buChar char=""/>
            </a:pPr>
            <a:r>
              <a:rPr b="0" lang="en-US" sz="2340" spc="-1" strike="noStrike">
                <a:solidFill>
                  <a:srgbClr val="1d1d1a"/>
                </a:solidFill>
                <a:uFill>
                  <a:solidFill>
                    <a:srgbClr val="ffffff"/>
                  </a:solidFill>
                </a:uFill>
                <a:latin typeface="Arial"/>
              </a:rPr>
              <a:t>Fourth Outline Level</a:t>
            </a:r>
            <a:endParaRPr b="0" lang="en-US" sz="2340" spc="-1" strike="noStrike">
              <a:solidFill>
                <a:srgbClr val="1d1d1a"/>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1d1d1a"/>
                </a:solidFill>
                <a:uFill>
                  <a:solidFill>
                    <a:srgbClr val="ffffff"/>
                  </a:solidFill>
                </a:uFill>
                <a:latin typeface="Arial"/>
              </a:rPr>
              <a:t>Fifth Outline Level</a:t>
            </a:r>
            <a:endParaRPr b="0" lang="en-US" sz="2000" spc="-1" strike="noStrike">
              <a:solidFill>
                <a:srgbClr val="1d1d1a"/>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1d1d1a"/>
                </a:solidFill>
                <a:uFill>
                  <a:solidFill>
                    <a:srgbClr val="ffffff"/>
                  </a:solidFill>
                </a:uFill>
                <a:latin typeface="Arial"/>
              </a:rPr>
              <a:t>Sixth Outline Level</a:t>
            </a:r>
            <a:endParaRPr b="0" lang="en-US" sz="2000" spc="-1" strike="noStrike">
              <a:solidFill>
                <a:srgbClr val="1d1d1a"/>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1d1d1a"/>
                </a:solidFill>
                <a:uFill>
                  <a:solidFill>
                    <a:srgbClr val="ffffff"/>
                  </a:solidFill>
                </a:uFill>
                <a:latin typeface="Arial"/>
              </a:rPr>
              <a:t>Seventh Outline Level</a:t>
            </a:r>
            <a:endParaRPr b="0" lang="en-US" sz="2000" spc="-1" strike="noStrike">
              <a:solidFill>
                <a:srgbClr val="1d1d1a"/>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343440" y="1094040"/>
            <a:ext cx="9392400" cy="3016440"/>
          </a:xfrm>
          <a:prstGeom prst="rect">
            <a:avLst/>
          </a:prstGeom>
        </p:spPr>
        <p:txBody>
          <a:bodyPr tIns="91440" bIns="91440" anchor="b"/>
          <a:p>
            <a:endParaRPr b="0" lang="en-IN" sz="2410" spc="-1" strike="noStrike">
              <a:solidFill>
                <a:srgbClr val="000000"/>
              </a:solidFill>
              <a:uFill>
                <a:solidFill>
                  <a:srgbClr val="ffffff"/>
                </a:solidFill>
              </a:uFill>
              <a:latin typeface="Arial"/>
            </a:endParaRPr>
          </a:p>
        </p:txBody>
      </p:sp>
      <p:sp>
        <p:nvSpPr>
          <p:cNvPr id="122" name="PlaceHolder 2"/>
          <p:cNvSpPr>
            <a:spLocks noGrp="1"/>
          </p:cNvSpPr>
          <p:nvPr>
            <p:ph type="sldNum"/>
          </p:nvPr>
        </p:nvSpPr>
        <p:spPr>
          <a:xfrm>
            <a:off x="9339840" y="6853320"/>
            <a:ext cx="604440" cy="577800"/>
          </a:xfrm>
          <a:prstGeom prst="rect">
            <a:avLst/>
          </a:prstGeom>
        </p:spPr>
        <p:txBody>
          <a:bodyPr tIns="91440" bIns="91440" anchor="ctr"/>
          <a:p>
            <a:pPr algn="r">
              <a:lnSpc>
                <a:spcPct val="100000"/>
              </a:lnSpc>
            </a:pPr>
            <a:fld id="{965692F5-815B-423E-8057-84E4D13A8A3A}" type="slidenum">
              <a:rPr b="0" lang="en-IN" sz="1000" spc="-1" strike="noStrike">
                <a:solidFill>
                  <a:srgbClr val="595959"/>
                </a:solidFill>
                <a:uFill>
                  <a:solidFill>
                    <a:srgbClr val="ffffff"/>
                  </a:solidFill>
                </a:uFill>
                <a:latin typeface="Arial"/>
                <a:ea typeface="Arial"/>
              </a:rPr>
              <a:t>1</a:t>
            </a:fld>
            <a:endParaRPr b="0" lang="en-IN" sz="1000" spc="-1" strike="noStrike">
              <a:solidFill>
                <a:srgbClr val="000000"/>
              </a:solidFill>
              <a:uFill>
                <a:solidFill>
                  <a:srgbClr val="ffffff"/>
                </a:solidFill>
              </a:uFill>
              <a:latin typeface="Times New Roman"/>
            </a:endParaRPr>
          </a:p>
        </p:txBody>
      </p:sp>
      <p:sp>
        <p:nvSpPr>
          <p:cNvPr id="123" name="PlaceHolder 3"/>
          <p:cNvSpPr>
            <a:spLocks noGrp="1"/>
          </p:cNvSpPr>
          <p:nvPr>
            <p:ph type="body"/>
          </p:nvPr>
        </p:nvSpPr>
        <p:spPr>
          <a:xfrm>
            <a:off x="504000" y="1768680"/>
            <a:ext cx="9071640" cy="4384080"/>
          </a:xfrm>
          <a:prstGeom prst="rect">
            <a:avLst/>
          </a:prstGeom>
        </p:spPr>
        <p:txBody>
          <a:bodyPr lIns="0" rIns="0" tIns="0" bIns="0"/>
          <a:p>
            <a:pPr marL="432000" indent="-324000">
              <a:buClr>
                <a:srgbClr val="000000"/>
              </a:buClr>
              <a:buSzPct val="45000"/>
              <a:buFont typeface="Wingdings" charset="2"/>
              <a:buChar char=""/>
            </a:pPr>
            <a:r>
              <a:rPr b="0" lang="en-IN" sz="2060" spc="-1" strike="noStrike">
                <a:solidFill>
                  <a:srgbClr val="000000"/>
                </a:solidFill>
                <a:uFill>
                  <a:solidFill>
                    <a:srgbClr val="ffffff"/>
                  </a:solidFill>
                </a:uFill>
                <a:latin typeface="Arial"/>
              </a:rPr>
              <a:t>Click to edit the outline text format</a:t>
            </a:r>
            <a:endParaRPr b="0" lang="en-IN" sz="206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060" spc="-1" strike="noStrike">
                <a:solidFill>
                  <a:srgbClr val="000000"/>
                </a:solidFill>
                <a:uFill>
                  <a:solidFill>
                    <a:srgbClr val="ffffff"/>
                  </a:solidFill>
                </a:uFill>
                <a:latin typeface="Arial"/>
              </a:rPr>
              <a:t>Second Outline Level</a:t>
            </a:r>
            <a:endParaRPr b="0" lang="en-IN" sz="206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060" spc="-1" strike="noStrike">
                <a:solidFill>
                  <a:srgbClr val="000000"/>
                </a:solidFill>
                <a:uFill>
                  <a:solidFill>
                    <a:srgbClr val="ffffff"/>
                  </a:solidFill>
                </a:uFill>
                <a:latin typeface="Arial"/>
              </a:rPr>
              <a:t>Third Outline Level</a:t>
            </a:r>
            <a:endParaRPr b="0" lang="en-IN" sz="206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60" spc="-1" strike="noStrike">
                <a:solidFill>
                  <a:srgbClr val="000000"/>
                </a:solidFill>
                <a:uFill>
                  <a:solidFill>
                    <a:srgbClr val="ffffff"/>
                  </a:solidFill>
                </a:uFill>
                <a:latin typeface="Arial"/>
              </a:rPr>
              <a:t>Fourth Outline Level</a:t>
            </a:r>
            <a:endParaRPr b="0" lang="en-IN" sz="206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940" spc="-1" strike="noStrike">
                <a:solidFill>
                  <a:srgbClr val="000000"/>
                </a:solidFill>
                <a:uFill>
                  <a:solidFill>
                    <a:srgbClr val="ffffff"/>
                  </a:solidFill>
                </a:uFill>
                <a:latin typeface="Arial"/>
              </a:rPr>
              <a:t>Fifth Outline Level</a:t>
            </a:r>
            <a:endParaRPr b="0" lang="en-IN" sz="294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940" spc="-1" strike="noStrike">
                <a:solidFill>
                  <a:srgbClr val="000000"/>
                </a:solidFill>
                <a:uFill>
                  <a:solidFill>
                    <a:srgbClr val="ffffff"/>
                  </a:solidFill>
                </a:uFill>
                <a:latin typeface="Arial"/>
              </a:rPr>
              <a:t>Sixth Outline Level</a:t>
            </a:r>
            <a:endParaRPr b="0" lang="en-IN" sz="294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940" spc="-1" strike="noStrike">
                <a:solidFill>
                  <a:srgbClr val="000000"/>
                </a:solidFill>
                <a:uFill>
                  <a:solidFill>
                    <a:srgbClr val="ffffff"/>
                  </a:solidFill>
                </a:uFill>
                <a:latin typeface="Arial"/>
              </a:rPr>
              <a:t>Seventh Outline Level</a:t>
            </a:r>
            <a:endParaRPr b="0" lang="en-IN" sz="294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10178280" y="3414600"/>
            <a:ext cx="752760" cy="469080"/>
          </a:xfrm>
          <a:prstGeom prst="rect">
            <a:avLst/>
          </a:prstGeom>
          <a:solidFill>
            <a:srgbClr val="c8102e"/>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PANTONE 186C</a:t>
            </a:r>
            <a:endParaRPr b="0" lang="en-IN" sz="1800" spc="-1" strike="noStrike">
              <a:solidFill>
                <a:srgbClr val="000000"/>
              </a:solidFill>
              <a:uFill>
                <a:solidFill>
                  <a:srgbClr val="ffffff"/>
                </a:solidFill>
              </a:uFill>
              <a:latin typeface="Arial"/>
            </a:endParaRPr>
          </a:p>
          <a:p>
            <a:pPr algn="ctr">
              <a:lnSpc>
                <a:spcPct val="100000"/>
              </a:lnSpc>
            </a:pPr>
            <a:r>
              <a:rPr b="1" lang="en-IN" sz="700" spc="-1" strike="noStrike">
                <a:solidFill>
                  <a:srgbClr val="ffffff"/>
                </a:solidFill>
                <a:uFill>
                  <a:solidFill>
                    <a:srgbClr val="ffffff"/>
                  </a:solidFill>
                </a:uFill>
                <a:latin typeface="Arial"/>
                <a:ea typeface="Arial"/>
              </a:rPr>
              <a:t>RGB 200/16/46</a:t>
            </a:r>
            <a:endParaRPr b="0" lang="en-IN" sz="1800" spc="-1" strike="noStrike">
              <a:solidFill>
                <a:srgbClr val="000000"/>
              </a:solidFill>
              <a:uFill>
                <a:solidFill>
                  <a:srgbClr val="ffffff"/>
                </a:solidFill>
              </a:uFill>
              <a:latin typeface="Arial"/>
            </a:endParaRPr>
          </a:p>
        </p:txBody>
      </p:sp>
      <p:sp>
        <p:nvSpPr>
          <p:cNvPr id="159" name="CustomShape 2"/>
          <p:cNvSpPr/>
          <p:nvPr/>
        </p:nvSpPr>
        <p:spPr>
          <a:xfrm>
            <a:off x="10982160" y="3414600"/>
            <a:ext cx="752760" cy="469080"/>
          </a:xfrm>
          <a:prstGeom prst="rect">
            <a:avLst/>
          </a:prstGeom>
          <a:solidFill>
            <a:srgbClr val="c7000b"/>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PANTONE 185C</a:t>
            </a:r>
            <a:endParaRPr b="0" lang="en-IN" sz="1800" spc="-1" strike="noStrike">
              <a:solidFill>
                <a:srgbClr val="000000"/>
              </a:solidFill>
              <a:uFill>
                <a:solidFill>
                  <a:srgbClr val="ffffff"/>
                </a:solidFill>
              </a:uFill>
              <a:latin typeface="Arial"/>
            </a:endParaRPr>
          </a:p>
          <a:p>
            <a:pPr algn="ctr">
              <a:lnSpc>
                <a:spcPct val="100000"/>
              </a:lnSpc>
            </a:pPr>
            <a:r>
              <a:rPr b="1" lang="en-IN" sz="700" spc="-1" strike="noStrike">
                <a:solidFill>
                  <a:srgbClr val="ffffff"/>
                </a:solidFill>
                <a:uFill>
                  <a:solidFill>
                    <a:srgbClr val="ffffff"/>
                  </a:solidFill>
                </a:uFill>
                <a:latin typeface="Arial"/>
                <a:ea typeface="Arial"/>
              </a:rPr>
              <a:t>RGB 199/0/11</a:t>
            </a:r>
            <a:endParaRPr b="0" lang="en-IN" sz="1800" spc="-1" strike="noStrike">
              <a:solidFill>
                <a:srgbClr val="000000"/>
              </a:solidFill>
              <a:uFill>
                <a:solidFill>
                  <a:srgbClr val="ffffff"/>
                </a:solidFill>
              </a:uFill>
              <a:latin typeface="Arial"/>
            </a:endParaRPr>
          </a:p>
        </p:txBody>
      </p:sp>
      <p:sp>
        <p:nvSpPr>
          <p:cNvPr id="160" name="CustomShape 3"/>
          <p:cNvSpPr/>
          <p:nvPr/>
        </p:nvSpPr>
        <p:spPr>
          <a:xfrm>
            <a:off x="10156680" y="3231720"/>
            <a:ext cx="379080" cy="152640"/>
          </a:xfrm>
          <a:prstGeom prst="rect">
            <a:avLst/>
          </a:prstGeom>
          <a:noFill/>
          <a:ln>
            <a:noFill/>
          </a:ln>
        </p:spPr>
        <p:style>
          <a:lnRef idx="0"/>
          <a:fillRef idx="0"/>
          <a:effectRef idx="0"/>
          <a:fontRef idx="minor"/>
        </p:style>
        <p:txBody>
          <a:bodyPr wrap="none" lIns="0" rIns="0" tIns="0" bIns="0"/>
          <a:p>
            <a:pPr algn="ctr">
              <a:lnSpc>
                <a:spcPct val="100000"/>
              </a:lnSpc>
            </a:pPr>
            <a:r>
              <a:rPr b="0" lang="en-IN" sz="1000" spc="-1" strike="noStrike">
                <a:solidFill>
                  <a:srgbClr val="1d1d1a"/>
                </a:solidFill>
                <a:uFill>
                  <a:solidFill>
                    <a:srgbClr val="ffffff"/>
                  </a:solidFill>
                </a:uFill>
                <a:latin typeface="Microsoft YaHei"/>
                <a:ea typeface="Microsoft YaHei"/>
              </a:rPr>
              <a:t>品牌色</a:t>
            </a:r>
            <a:endParaRPr b="0" lang="en-IN" sz="1800" spc="-1" strike="noStrike">
              <a:solidFill>
                <a:srgbClr val="000000"/>
              </a:solidFill>
              <a:uFill>
                <a:solidFill>
                  <a:srgbClr val="ffffff"/>
                </a:solidFill>
              </a:uFill>
              <a:latin typeface="Arial"/>
            </a:endParaRPr>
          </a:p>
        </p:txBody>
      </p:sp>
      <p:sp>
        <p:nvSpPr>
          <p:cNvPr id="161" name="CustomShape 4"/>
          <p:cNvSpPr/>
          <p:nvPr/>
        </p:nvSpPr>
        <p:spPr>
          <a:xfrm>
            <a:off x="10178280" y="4667040"/>
            <a:ext cx="731160" cy="435600"/>
          </a:xfrm>
          <a:prstGeom prst="rect">
            <a:avLst/>
          </a:prstGeom>
          <a:solidFill>
            <a:srgbClr val="ea5a4f"/>
          </a:solidFill>
          <a:ln w="12600">
            <a:solidFill>
              <a:srgbClr val="ea5a4f"/>
            </a:solidFill>
            <a:miter/>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234/90/79</a:t>
            </a:r>
            <a:endParaRPr b="0" lang="en-IN" sz="1800" spc="-1" strike="noStrike">
              <a:solidFill>
                <a:srgbClr val="000000"/>
              </a:solidFill>
              <a:uFill>
                <a:solidFill>
                  <a:srgbClr val="ffffff"/>
                </a:solidFill>
              </a:uFill>
              <a:latin typeface="Arial"/>
            </a:endParaRPr>
          </a:p>
        </p:txBody>
      </p:sp>
      <p:sp>
        <p:nvSpPr>
          <p:cNvPr id="162" name="CustomShape 5"/>
          <p:cNvSpPr/>
          <p:nvPr/>
        </p:nvSpPr>
        <p:spPr>
          <a:xfrm>
            <a:off x="10178280" y="4170960"/>
            <a:ext cx="731160" cy="435600"/>
          </a:xfrm>
          <a:prstGeom prst="rect">
            <a:avLst/>
          </a:prstGeom>
          <a:solidFill>
            <a:srgbClr val="78000f"/>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120/0/15</a:t>
            </a:r>
            <a:endParaRPr b="0" lang="en-IN" sz="1800" spc="-1" strike="noStrike">
              <a:solidFill>
                <a:srgbClr val="000000"/>
              </a:solidFill>
              <a:uFill>
                <a:solidFill>
                  <a:srgbClr val="ffffff"/>
                </a:solidFill>
              </a:uFill>
              <a:latin typeface="Arial"/>
            </a:endParaRPr>
          </a:p>
        </p:txBody>
      </p:sp>
      <p:sp>
        <p:nvSpPr>
          <p:cNvPr id="163" name="CustomShape 6"/>
          <p:cNvSpPr/>
          <p:nvPr/>
        </p:nvSpPr>
        <p:spPr>
          <a:xfrm>
            <a:off x="10096200" y="3994560"/>
            <a:ext cx="470160" cy="152640"/>
          </a:xfrm>
          <a:prstGeom prst="rect">
            <a:avLst/>
          </a:prstGeom>
          <a:noFill/>
          <a:ln>
            <a:noFill/>
          </a:ln>
        </p:spPr>
        <p:style>
          <a:lnRef idx="0"/>
          <a:fillRef idx="0"/>
          <a:effectRef idx="0"/>
          <a:fontRef idx="minor"/>
        </p:style>
        <p:txBody>
          <a:bodyPr lIns="0" rIns="0" tIns="0" bIns="0" anchor="b"/>
          <a:p>
            <a:pPr algn="ctr">
              <a:lnSpc>
                <a:spcPct val="100000"/>
              </a:lnSpc>
            </a:pPr>
            <a:r>
              <a:rPr b="0" lang="en-IN" sz="1000" spc="-1" strike="noStrike">
                <a:solidFill>
                  <a:srgbClr val="1d1d1a"/>
                </a:solidFill>
                <a:uFill>
                  <a:solidFill>
                    <a:srgbClr val="ffffff"/>
                  </a:solidFill>
                </a:uFill>
                <a:latin typeface="Microsoft YaHei"/>
                <a:ea typeface="Microsoft YaHei"/>
              </a:rPr>
              <a:t>辅助色</a:t>
            </a:r>
            <a:endParaRPr b="0" lang="en-IN" sz="1800" spc="-1" strike="noStrike">
              <a:solidFill>
                <a:srgbClr val="000000"/>
              </a:solidFill>
              <a:uFill>
                <a:solidFill>
                  <a:srgbClr val="ffffff"/>
                </a:solidFill>
              </a:uFill>
              <a:latin typeface="Arial"/>
            </a:endParaRPr>
          </a:p>
        </p:txBody>
      </p:sp>
      <p:sp>
        <p:nvSpPr>
          <p:cNvPr id="164" name="CustomShape 7"/>
          <p:cNvSpPr/>
          <p:nvPr/>
        </p:nvSpPr>
        <p:spPr>
          <a:xfrm>
            <a:off x="10178280" y="5657040"/>
            <a:ext cx="731160" cy="435240"/>
          </a:xfrm>
          <a:prstGeom prst="rect">
            <a:avLst/>
          </a:prstGeom>
          <a:solidFill>
            <a:srgbClr val="f8b53c"/>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248/181/60</a:t>
            </a:r>
            <a:endParaRPr b="0" lang="en-IN" sz="1800" spc="-1" strike="noStrike">
              <a:solidFill>
                <a:srgbClr val="000000"/>
              </a:solidFill>
              <a:uFill>
                <a:solidFill>
                  <a:srgbClr val="ffffff"/>
                </a:solidFill>
              </a:uFill>
              <a:latin typeface="Arial"/>
            </a:endParaRPr>
          </a:p>
        </p:txBody>
      </p:sp>
      <p:sp>
        <p:nvSpPr>
          <p:cNvPr id="165" name="CustomShape 8"/>
          <p:cNvSpPr/>
          <p:nvPr/>
        </p:nvSpPr>
        <p:spPr>
          <a:xfrm>
            <a:off x="10178280" y="5169600"/>
            <a:ext cx="731160" cy="435240"/>
          </a:xfrm>
          <a:prstGeom prst="rect">
            <a:avLst/>
          </a:prstGeom>
          <a:solidFill>
            <a:srgbClr val="eb5c01"/>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235/92/1</a:t>
            </a:r>
            <a:endParaRPr b="0" lang="en-IN" sz="1800" spc="-1" strike="noStrike">
              <a:solidFill>
                <a:srgbClr val="000000"/>
              </a:solidFill>
              <a:uFill>
                <a:solidFill>
                  <a:srgbClr val="ffffff"/>
                </a:solidFill>
              </a:uFill>
              <a:latin typeface="Arial"/>
            </a:endParaRPr>
          </a:p>
        </p:txBody>
      </p:sp>
      <p:sp>
        <p:nvSpPr>
          <p:cNvPr id="166" name="CustomShape 9"/>
          <p:cNvSpPr/>
          <p:nvPr/>
        </p:nvSpPr>
        <p:spPr>
          <a:xfrm>
            <a:off x="10178280" y="6640200"/>
            <a:ext cx="752760" cy="435240"/>
          </a:xfrm>
          <a:prstGeom prst="rect">
            <a:avLst/>
          </a:prstGeom>
          <a:solidFill>
            <a:srgbClr val="898989"/>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137/137/137</a:t>
            </a:r>
            <a:endParaRPr b="0" lang="en-IN" sz="1800" spc="-1" strike="noStrike">
              <a:solidFill>
                <a:srgbClr val="000000"/>
              </a:solidFill>
              <a:uFill>
                <a:solidFill>
                  <a:srgbClr val="ffffff"/>
                </a:solidFill>
              </a:uFill>
              <a:latin typeface="Arial"/>
            </a:endParaRPr>
          </a:p>
        </p:txBody>
      </p:sp>
      <p:sp>
        <p:nvSpPr>
          <p:cNvPr id="167" name="CustomShape 10"/>
          <p:cNvSpPr/>
          <p:nvPr/>
        </p:nvSpPr>
        <p:spPr>
          <a:xfrm>
            <a:off x="10178280" y="6152400"/>
            <a:ext cx="752760" cy="435600"/>
          </a:xfrm>
          <a:prstGeom prst="rect">
            <a:avLst/>
          </a:prstGeom>
          <a:solidFill>
            <a:srgbClr val="231815"/>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35/24/21</a:t>
            </a:r>
            <a:endParaRPr b="0" lang="en-IN" sz="1800" spc="-1" strike="noStrike">
              <a:solidFill>
                <a:srgbClr val="000000"/>
              </a:solidFill>
              <a:uFill>
                <a:solidFill>
                  <a:srgbClr val="ffffff"/>
                </a:solidFill>
              </a:uFill>
              <a:latin typeface="Arial"/>
            </a:endParaRPr>
          </a:p>
        </p:txBody>
      </p:sp>
      <p:sp>
        <p:nvSpPr>
          <p:cNvPr id="168" name="CustomShape 11"/>
          <p:cNvSpPr/>
          <p:nvPr/>
        </p:nvSpPr>
        <p:spPr>
          <a:xfrm>
            <a:off x="10178280" y="7133400"/>
            <a:ext cx="752760" cy="435600"/>
          </a:xfrm>
          <a:prstGeom prst="rect">
            <a:avLst/>
          </a:prstGeom>
          <a:solidFill>
            <a:srgbClr val="dddddd"/>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666666"/>
                </a:solidFill>
                <a:uFill>
                  <a:solidFill>
                    <a:srgbClr val="ffffff"/>
                  </a:solidFill>
                </a:uFill>
                <a:latin typeface="Arial"/>
                <a:ea typeface="Arial"/>
              </a:rPr>
              <a:t>RGB 221/221/221</a:t>
            </a:r>
            <a:endParaRPr b="0" lang="en-IN" sz="1800" spc="-1" strike="noStrike">
              <a:solidFill>
                <a:srgbClr val="000000"/>
              </a:solidFill>
              <a:uFill>
                <a:solidFill>
                  <a:srgbClr val="ffffff"/>
                </a:solidFill>
              </a:uFill>
              <a:latin typeface="Arial"/>
            </a:endParaRPr>
          </a:p>
        </p:txBody>
      </p:sp>
      <p:sp>
        <p:nvSpPr>
          <p:cNvPr id="169" name="CustomShape 12"/>
          <p:cNvSpPr/>
          <p:nvPr/>
        </p:nvSpPr>
        <p:spPr>
          <a:xfrm>
            <a:off x="10982160" y="4667040"/>
            <a:ext cx="731520" cy="435600"/>
          </a:xfrm>
          <a:prstGeom prst="rect">
            <a:avLst/>
          </a:prstGeom>
          <a:solidFill>
            <a:srgbClr val="e98c80"/>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233/140/128</a:t>
            </a:r>
            <a:endParaRPr b="0" lang="en-IN" sz="1800" spc="-1" strike="noStrike">
              <a:solidFill>
                <a:srgbClr val="000000"/>
              </a:solidFill>
              <a:uFill>
                <a:solidFill>
                  <a:srgbClr val="ffffff"/>
                </a:solidFill>
              </a:uFill>
              <a:latin typeface="Arial"/>
            </a:endParaRPr>
          </a:p>
        </p:txBody>
      </p:sp>
      <p:sp>
        <p:nvSpPr>
          <p:cNvPr id="170" name="CustomShape 13"/>
          <p:cNvSpPr/>
          <p:nvPr/>
        </p:nvSpPr>
        <p:spPr>
          <a:xfrm>
            <a:off x="10982160" y="4170960"/>
            <a:ext cx="731520" cy="435600"/>
          </a:xfrm>
          <a:prstGeom prst="rect">
            <a:avLst/>
          </a:prstGeom>
          <a:solidFill>
            <a:srgbClr val="a72126"/>
          </a:solidFill>
          <a:ln w="12600">
            <a:solidFill>
              <a:srgbClr val="9f0001"/>
            </a:solidFill>
            <a:miter/>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159/0/1</a:t>
            </a:r>
            <a:endParaRPr b="0" lang="en-IN" sz="1800" spc="-1" strike="noStrike">
              <a:solidFill>
                <a:srgbClr val="000000"/>
              </a:solidFill>
              <a:uFill>
                <a:solidFill>
                  <a:srgbClr val="ffffff"/>
                </a:solidFill>
              </a:uFill>
              <a:latin typeface="Arial"/>
            </a:endParaRPr>
          </a:p>
        </p:txBody>
      </p:sp>
      <p:sp>
        <p:nvSpPr>
          <p:cNvPr id="171" name="CustomShape 14"/>
          <p:cNvSpPr/>
          <p:nvPr/>
        </p:nvSpPr>
        <p:spPr>
          <a:xfrm>
            <a:off x="10982160" y="5657040"/>
            <a:ext cx="731520" cy="435240"/>
          </a:xfrm>
          <a:prstGeom prst="rect">
            <a:avLst/>
          </a:prstGeom>
          <a:solidFill>
            <a:srgbClr val="f5dc57"/>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666666"/>
                </a:solidFill>
                <a:uFill>
                  <a:solidFill>
                    <a:srgbClr val="ffffff"/>
                  </a:solidFill>
                </a:uFill>
                <a:latin typeface="Arial"/>
                <a:ea typeface="Arial"/>
              </a:rPr>
              <a:t>RGB 245/220/87</a:t>
            </a:r>
            <a:endParaRPr b="0" lang="en-IN" sz="1800" spc="-1" strike="noStrike">
              <a:solidFill>
                <a:srgbClr val="000000"/>
              </a:solidFill>
              <a:uFill>
                <a:solidFill>
                  <a:srgbClr val="ffffff"/>
                </a:solidFill>
              </a:uFill>
              <a:latin typeface="Arial"/>
            </a:endParaRPr>
          </a:p>
        </p:txBody>
      </p:sp>
      <p:sp>
        <p:nvSpPr>
          <p:cNvPr id="172" name="CustomShape 15"/>
          <p:cNvSpPr/>
          <p:nvPr/>
        </p:nvSpPr>
        <p:spPr>
          <a:xfrm>
            <a:off x="10982160" y="5169600"/>
            <a:ext cx="731520" cy="435240"/>
          </a:xfrm>
          <a:prstGeom prst="rect">
            <a:avLst/>
          </a:prstGeom>
          <a:solidFill>
            <a:srgbClr val="f08500"/>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240/133/0</a:t>
            </a:r>
            <a:endParaRPr b="0" lang="en-IN" sz="1800" spc="-1" strike="noStrike">
              <a:solidFill>
                <a:srgbClr val="000000"/>
              </a:solidFill>
              <a:uFill>
                <a:solidFill>
                  <a:srgbClr val="ffffff"/>
                </a:solidFill>
              </a:uFill>
              <a:latin typeface="Arial"/>
            </a:endParaRPr>
          </a:p>
        </p:txBody>
      </p:sp>
      <p:sp>
        <p:nvSpPr>
          <p:cNvPr id="173" name="CustomShape 16"/>
          <p:cNvSpPr/>
          <p:nvPr/>
        </p:nvSpPr>
        <p:spPr>
          <a:xfrm>
            <a:off x="10982160" y="6640200"/>
            <a:ext cx="752760" cy="435240"/>
          </a:xfrm>
          <a:prstGeom prst="rect">
            <a:avLst/>
          </a:prstGeom>
          <a:solidFill>
            <a:srgbClr val="b5b5b5"/>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181/181/181</a:t>
            </a:r>
            <a:endParaRPr b="0" lang="en-IN" sz="1800" spc="-1" strike="noStrike">
              <a:solidFill>
                <a:srgbClr val="000000"/>
              </a:solidFill>
              <a:uFill>
                <a:solidFill>
                  <a:srgbClr val="ffffff"/>
                </a:solidFill>
              </a:uFill>
              <a:latin typeface="Arial"/>
            </a:endParaRPr>
          </a:p>
        </p:txBody>
      </p:sp>
      <p:sp>
        <p:nvSpPr>
          <p:cNvPr id="174" name="CustomShape 17"/>
          <p:cNvSpPr/>
          <p:nvPr/>
        </p:nvSpPr>
        <p:spPr>
          <a:xfrm>
            <a:off x="10982160" y="6152400"/>
            <a:ext cx="752760" cy="435600"/>
          </a:xfrm>
          <a:prstGeom prst="rect">
            <a:avLst/>
          </a:prstGeom>
          <a:solidFill>
            <a:srgbClr val="595757"/>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89/87/87</a:t>
            </a:r>
            <a:endParaRPr b="0" lang="en-IN" sz="1800" spc="-1" strike="noStrike">
              <a:solidFill>
                <a:srgbClr val="000000"/>
              </a:solidFill>
              <a:uFill>
                <a:solidFill>
                  <a:srgbClr val="ffffff"/>
                </a:solidFill>
              </a:uFill>
              <a:latin typeface="Arial"/>
            </a:endParaRPr>
          </a:p>
        </p:txBody>
      </p:sp>
      <p:sp>
        <p:nvSpPr>
          <p:cNvPr id="175" name="CustomShape 18"/>
          <p:cNvSpPr/>
          <p:nvPr/>
        </p:nvSpPr>
        <p:spPr>
          <a:xfrm>
            <a:off x="10982160" y="7133400"/>
            <a:ext cx="752760" cy="435600"/>
          </a:xfrm>
          <a:prstGeom prst="rect">
            <a:avLst/>
          </a:prstGeom>
          <a:solidFill>
            <a:srgbClr val="ffffff"/>
          </a:solidFill>
          <a:ln w="6480">
            <a:solidFill>
              <a:srgbClr val="f0f0f0"/>
            </a:solidFill>
            <a:miter/>
          </a:ln>
        </p:spPr>
        <p:style>
          <a:lnRef idx="0"/>
          <a:fillRef idx="0"/>
          <a:effectRef idx="0"/>
          <a:fontRef idx="minor"/>
        </p:style>
        <p:txBody>
          <a:bodyPr lIns="0" rIns="0" tIns="0" bIns="0" anchor="ctr"/>
          <a:p>
            <a:pPr algn="ctr">
              <a:lnSpc>
                <a:spcPct val="100000"/>
              </a:lnSpc>
            </a:pPr>
            <a:r>
              <a:rPr b="1" lang="en-IN" sz="700" spc="-1" strike="noStrike">
                <a:solidFill>
                  <a:srgbClr val="666666"/>
                </a:solidFill>
                <a:uFill>
                  <a:solidFill>
                    <a:srgbClr val="ffffff"/>
                  </a:solidFill>
                </a:uFill>
                <a:latin typeface="Arial"/>
                <a:ea typeface="Arial"/>
              </a:rPr>
              <a:t>RGB 255/255/255</a:t>
            </a:r>
            <a:endParaRPr b="0" lang="en-IN" sz="1800" spc="-1" strike="noStrike">
              <a:solidFill>
                <a:srgbClr val="000000"/>
              </a:solidFill>
              <a:uFill>
                <a:solidFill>
                  <a:srgbClr val="ffffff"/>
                </a:solidFill>
              </a:uFill>
              <a:latin typeface="Arial"/>
            </a:endParaRPr>
          </a:p>
        </p:txBody>
      </p:sp>
      <p:pic>
        <p:nvPicPr>
          <p:cNvPr id="176" name="图片 46" descr=""/>
          <p:cNvPicPr/>
          <p:nvPr/>
        </p:nvPicPr>
        <p:blipFill>
          <a:blip r:embed="rId2"/>
          <a:srcRect l="0" t="36284" r="0" b="37769"/>
          <a:stretch/>
        </p:blipFill>
        <p:spPr>
          <a:xfrm>
            <a:off x="8426520" y="6560280"/>
            <a:ext cx="1562760" cy="540720"/>
          </a:xfrm>
          <a:prstGeom prst="rect">
            <a:avLst/>
          </a:prstGeom>
          <a:ln>
            <a:noFill/>
          </a:ln>
        </p:spPr>
      </p:pic>
      <p:pic>
        <p:nvPicPr>
          <p:cNvPr id="177" name="图片 48" descr=""/>
          <p:cNvPicPr/>
          <p:nvPr/>
        </p:nvPicPr>
        <p:blipFill>
          <a:blip r:embed="rId3"/>
          <a:stretch/>
        </p:blipFill>
        <p:spPr>
          <a:xfrm>
            <a:off x="35280" y="5912640"/>
            <a:ext cx="10080000" cy="1631160"/>
          </a:xfrm>
          <a:prstGeom prst="rect">
            <a:avLst/>
          </a:prstGeom>
          <a:ln>
            <a:noFill/>
          </a:ln>
        </p:spPr>
      </p:pic>
      <p:sp>
        <p:nvSpPr>
          <p:cNvPr id="178" name="PlaceHolder 19"/>
          <p:cNvSpPr>
            <a:spLocks noGrp="1"/>
          </p:cNvSpPr>
          <p:nvPr>
            <p:ph type="body"/>
          </p:nvPr>
        </p:nvSpPr>
        <p:spPr>
          <a:xfrm>
            <a:off x="608760" y="1655640"/>
            <a:ext cx="8870400" cy="51703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ffffff"/>
                </a:solidFill>
                <a:uFill>
                  <a:solidFill>
                    <a:srgbClr val="ffffff"/>
                  </a:solidFill>
                </a:uFill>
                <a:latin typeface="Microsoft YaHei"/>
                <a:ea typeface="Microsoft YaHei"/>
              </a:rPr>
              <a:t>Click to edit the outline text format</a:t>
            </a:r>
            <a:endParaRPr b="0" lang="en-US" sz="4009" spc="-1" strike="noStrike">
              <a:solidFill>
                <a:srgbClr val="1d1d1a"/>
              </a:solidFill>
              <a:uFill>
                <a:solidFill>
                  <a:srgbClr val="ffffff"/>
                </a:solidFill>
              </a:uFill>
              <a:latin typeface="Calibri"/>
            </a:endParaRPr>
          </a:p>
          <a:p>
            <a:pPr lvl="1" marL="864000" indent="-324000">
              <a:buClr>
                <a:srgbClr val="000000"/>
              </a:buClr>
              <a:buSzPct val="75000"/>
              <a:buFont typeface="Symbol" charset="2"/>
              <a:buChar char=""/>
            </a:pPr>
            <a:r>
              <a:rPr b="0" lang="en-US" sz="1800" spc="-1" strike="noStrike">
                <a:solidFill>
                  <a:srgbClr val="ffffff"/>
                </a:solidFill>
                <a:uFill>
                  <a:solidFill>
                    <a:srgbClr val="ffffff"/>
                  </a:solidFill>
                </a:uFill>
                <a:latin typeface="Microsoft YaHei"/>
                <a:ea typeface="Microsoft YaHei"/>
              </a:rPr>
              <a:t>Second Outline Level</a:t>
            </a:r>
            <a:endParaRPr b="0" lang="en-US" sz="2870" spc="-1" strike="noStrike">
              <a:solidFill>
                <a:srgbClr val="1d1d1a"/>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ffffff"/>
                </a:solidFill>
                <a:uFill>
                  <a:solidFill>
                    <a:srgbClr val="ffffff"/>
                  </a:solidFill>
                </a:uFill>
                <a:latin typeface="Microsoft YaHei"/>
                <a:ea typeface="Microsoft YaHei"/>
              </a:rPr>
              <a:t>Third Outline Level</a:t>
            </a:r>
            <a:endParaRPr b="0" lang="en-US" sz="2580" spc="-1" strike="noStrike">
              <a:solidFill>
                <a:srgbClr val="1d1d1a"/>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ffffff"/>
                </a:solidFill>
                <a:uFill>
                  <a:solidFill>
                    <a:srgbClr val="ffffff"/>
                  </a:solidFill>
                </a:uFill>
                <a:latin typeface="Microsoft YaHei"/>
                <a:ea typeface="Microsoft YaHei"/>
              </a:rPr>
              <a:t>Fourth Outline Level</a:t>
            </a:r>
            <a:endParaRPr b="0" lang="en-US" sz="2580" spc="-1" strike="noStrike">
              <a:solidFill>
                <a:srgbClr val="1d1d1a"/>
              </a:solidFill>
              <a:uFill>
                <a:solidFill>
                  <a:srgbClr val="ffffff"/>
                </a:solidFill>
              </a:uFill>
              <a:latin typeface="Calibri"/>
            </a:endParaRPr>
          </a:p>
          <a:p>
            <a:pPr lvl="4" marL="2160000" indent="-216000">
              <a:buClr>
                <a:srgbClr val="000000"/>
              </a:buClr>
              <a:buSzPct val="45000"/>
              <a:buFont typeface="Wingdings" charset="2"/>
              <a:buChar char=""/>
            </a:pPr>
            <a:r>
              <a:rPr b="0" lang="en-US" sz="1800" spc="-1" strike="noStrike">
                <a:solidFill>
                  <a:srgbClr val="ffffff"/>
                </a:solidFill>
                <a:uFill>
                  <a:solidFill>
                    <a:srgbClr val="ffffff"/>
                  </a:solidFill>
                </a:uFill>
                <a:latin typeface="Microsoft YaHei"/>
                <a:ea typeface="Microsoft YaHei"/>
              </a:rPr>
              <a:t>Fifth Outline Level</a:t>
            </a:r>
            <a:endParaRPr b="0" lang="en-US" sz="2210" spc="-1" strike="noStrike">
              <a:solidFill>
                <a:srgbClr val="1d1d1a"/>
              </a:solidFill>
              <a:uFill>
                <a:solidFill>
                  <a:srgbClr val="ffffff"/>
                </a:solidFill>
              </a:uFill>
              <a:latin typeface="Calibri"/>
            </a:endParaRPr>
          </a:p>
          <a:p>
            <a:pPr lvl="5" marL="2592000" indent="-216000">
              <a:buClr>
                <a:srgbClr val="000000"/>
              </a:buClr>
              <a:buSzPct val="45000"/>
              <a:buFont typeface="Wingdings" charset="2"/>
              <a:buChar char=""/>
            </a:pPr>
            <a:r>
              <a:rPr b="0" lang="en-US" sz="1800" spc="-1" strike="noStrike">
                <a:solidFill>
                  <a:srgbClr val="ffffff"/>
                </a:solidFill>
                <a:uFill>
                  <a:solidFill>
                    <a:srgbClr val="ffffff"/>
                  </a:solidFill>
                </a:uFill>
                <a:latin typeface="Microsoft YaHei"/>
                <a:ea typeface="Microsoft YaHei"/>
              </a:rPr>
              <a:t>Sixth Outline Level</a:t>
            </a:r>
            <a:endParaRPr b="0" lang="en-US" sz="2210" spc="-1" strike="noStrike">
              <a:solidFill>
                <a:srgbClr val="1d1d1a"/>
              </a:solidFill>
              <a:uFill>
                <a:solidFill>
                  <a:srgbClr val="ffffff"/>
                </a:solidFill>
              </a:uFill>
              <a:latin typeface="Calibri"/>
            </a:endParaRPr>
          </a:p>
          <a:p>
            <a:pPr lvl="6" marL="3024000" indent="-216000">
              <a:buClr>
                <a:srgbClr val="000000"/>
              </a:buClr>
              <a:buSzPct val="45000"/>
              <a:buFont typeface="Wingdings" charset="2"/>
              <a:buChar char=""/>
            </a:pPr>
            <a:r>
              <a:rPr b="0" lang="en-US" sz="1800" spc="-1" strike="noStrike">
                <a:solidFill>
                  <a:srgbClr val="ffffff"/>
                </a:solidFill>
                <a:uFill>
                  <a:solidFill>
                    <a:srgbClr val="ffffff"/>
                  </a:solidFill>
                </a:uFill>
                <a:latin typeface="Microsoft YaHei"/>
                <a:ea typeface="Microsoft YaHei"/>
              </a:rPr>
              <a:t>Seventh Outline Level</a:t>
            </a:r>
            <a:r>
              <a:rPr b="0" lang="en-US" sz="1800" spc="-1" strike="noStrike">
                <a:solidFill>
                  <a:srgbClr val="ffffff"/>
                </a:solidFill>
                <a:uFill>
                  <a:solidFill>
                    <a:srgbClr val="ffffff"/>
                  </a:solidFill>
                </a:uFill>
                <a:latin typeface="Microsoft YaHei"/>
                <a:ea typeface="Microsoft YaHei"/>
              </a:rPr>
              <a:t>单击此处添加文本</a:t>
            </a:r>
            <a:endParaRPr b="0" lang="en-US" sz="2210" spc="-1" strike="noStrike">
              <a:solidFill>
                <a:srgbClr val="1d1d1a"/>
              </a:solidFill>
              <a:uFill>
                <a:solidFill>
                  <a:srgbClr val="ffffff"/>
                </a:solidFill>
              </a:uFill>
              <a:latin typeface="Calibri"/>
            </a:endParaRPr>
          </a:p>
        </p:txBody>
      </p:sp>
      <p:sp>
        <p:nvSpPr>
          <p:cNvPr id="179" name="PlaceHolder 20"/>
          <p:cNvSpPr>
            <a:spLocks noGrp="1"/>
          </p:cNvSpPr>
          <p:nvPr>
            <p:ph type="title"/>
          </p:nvPr>
        </p:nvSpPr>
        <p:spPr>
          <a:xfrm>
            <a:off x="503640" y="301320"/>
            <a:ext cx="9071640" cy="1262160"/>
          </a:xfrm>
          <a:prstGeom prst="rect">
            <a:avLst/>
          </a:prstGeom>
        </p:spPr>
        <p:txBody>
          <a:bodyPr lIns="0" rIns="0" tIns="0" bIns="0" anchor="ctr"/>
          <a:p>
            <a:r>
              <a:rPr b="0" lang="en-US" sz="2320" spc="-1" strike="noStrike">
                <a:solidFill>
                  <a:srgbClr val="1d1d1a"/>
                </a:solidFill>
                <a:uFill>
                  <a:solidFill>
                    <a:srgbClr val="ffffff"/>
                  </a:solidFill>
                </a:uFill>
                <a:latin typeface="Calibri"/>
              </a:rPr>
              <a:t>Click </a:t>
            </a:r>
            <a:r>
              <a:rPr b="0" lang="en-US" sz="2320" spc="-1" strike="noStrike">
                <a:solidFill>
                  <a:srgbClr val="1d1d1a"/>
                </a:solidFill>
                <a:uFill>
                  <a:solidFill>
                    <a:srgbClr val="ffffff"/>
                  </a:solidFill>
                </a:uFill>
                <a:latin typeface="Calibri"/>
              </a:rPr>
              <a:t>to </a:t>
            </a:r>
            <a:r>
              <a:rPr b="0" lang="en-US" sz="2320" spc="-1" strike="noStrike">
                <a:solidFill>
                  <a:srgbClr val="1d1d1a"/>
                </a:solidFill>
                <a:uFill>
                  <a:solidFill>
                    <a:srgbClr val="ffffff"/>
                  </a:solidFill>
                </a:uFill>
                <a:latin typeface="Calibri"/>
              </a:rPr>
              <a:t>edit </a:t>
            </a:r>
            <a:r>
              <a:rPr b="0" lang="en-US" sz="2320" spc="-1" strike="noStrike">
                <a:solidFill>
                  <a:srgbClr val="1d1d1a"/>
                </a:solidFill>
                <a:uFill>
                  <a:solidFill>
                    <a:srgbClr val="ffffff"/>
                  </a:solidFill>
                </a:uFill>
                <a:latin typeface="Calibri"/>
              </a:rPr>
              <a:t>the </a:t>
            </a:r>
            <a:r>
              <a:rPr b="0" lang="en-US" sz="2320" spc="-1" strike="noStrike">
                <a:solidFill>
                  <a:srgbClr val="1d1d1a"/>
                </a:solidFill>
                <a:uFill>
                  <a:solidFill>
                    <a:srgbClr val="ffffff"/>
                  </a:solidFill>
                </a:uFill>
                <a:latin typeface="Calibri"/>
              </a:rPr>
              <a:t>title </a:t>
            </a:r>
            <a:r>
              <a:rPr b="0" lang="en-US" sz="2320" spc="-1" strike="noStrike">
                <a:solidFill>
                  <a:srgbClr val="1d1d1a"/>
                </a:solidFill>
                <a:uFill>
                  <a:solidFill>
                    <a:srgbClr val="ffffff"/>
                  </a:solidFill>
                </a:uFill>
                <a:latin typeface="Calibri"/>
              </a:rPr>
              <a:t>text </a:t>
            </a:r>
            <a:r>
              <a:rPr b="0" lang="en-US" sz="2320" spc="-1" strike="noStrike">
                <a:solidFill>
                  <a:srgbClr val="1d1d1a"/>
                </a:solidFill>
                <a:uFill>
                  <a:solidFill>
                    <a:srgbClr val="ffffff"/>
                  </a:solidFill>
                </a:uFill>
                <a:latin typeface="Calibri"/>
              </a:rPr>
              <a:t>form</a:t>
            </a:r>
            <a:r>
              <a:rPr b="0" lang="en-US" sz="2320" spc="-1" strike="noStrike">
                <a:solidFill>
                  <a:srgbClr val="1d1d1a"/>
                </a:solidFill>
                <a:uFill>
                  <a:solidFill>
                    <a:srgbClr val="ffffff"/>
                  </a:solidFill>
                </a:uFill>
                <a:latin typeface="Calibri"/>
              </a:rPr>
              <a:t>at</a:t>
            </a:r>
            <a:endParaRPr b="0" lang="en-US" sz="2320" spc="-1" strike="noStrike">
              <a:solidFill>
                <a:srgbClr val="1d1d1a"/>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CustomShape 1"/>
          <p:cNvSpPr/>
          <p:nvPr/>
        </p:nvSpPr>
        <p:spPr>
          <a:xfrm>
            <a:off x="10178280" y="3414600"/>
            <a:ext cx="752760" cy="469080"/>
          </a:xfrm>
          <a:prstGeom prst="rect">
            <a:avLst/>
          </a:prstGeom>
          <a:solidFill>
            <a:srgbClr val="c8102e"/>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PANTONE 186C</a:t>
            </a:r>
            <a:endParaRPr b="0" lang="en-IN" sz="1800" spc="-1" strike="noStrike">
              <a:solidFill>
                <a:srgbClr val="000000"/>
              </a:solidFill>
              <a:uFill>
                <a:solidFill>
                  <a:srgbClr val="ffffff"/>
                </a:solidFill>
              </a:uFill>
              <a:latin typeface="Arial"/>
            </a:endParaRPr>
          </a:p>
          <a:p>
            <a:pPr algn="ctr">
              <a:lnSpc>
                <a:spcPct val="100000"/>
              </a:lnSpc>
            </a:pPr>
            <a:r>
              <a:rPr b="1" lang="en-IN" sz="700" spc="-1" strike="noStrike">
                <a:solidFill>
                  <a:srgbClr val="ffffff"/>
                </a:solidFill>
                <a:uFill>
                  <a:solidFill>
                    <a:srgbClr val="ffffff"/>
                  </a:solidFill>
                </a:uFill>
                <a:latin typeface="Arial"/>
                <a:ea typeface="Arial"/>
              </a:rPr>
              <a:t>RGB 200/16/46</a:t>
            </a:r>
            <a:endParaRPr b="0" lang="en-IN" sz="1800" spc="-1" strike="noStrike">
              <a:solidFill>
                <a:srgbClr val="000000"/>
              </a:solidFill>
              <a:uFill>
                <a:solidFill>
                  <a:srgbClr val="ffffff"/>
                </a:solidFill>
              </a:uFill>
              <a:latin typeface="Arial"/>
            </a:endParaRPr>
          </a:p>
        </p:txBody>
      </p:sp>
      <p:sp>
        <p:nvSpPr>
          <p:cNvPr id="215" name="CustomShape 2"/>
          <p:cNvSpPr/>
          <p:nvPr/>
        </p:nvSpPr>
        <p:spPr>
          <a:xfrm>
            <a:off x="10982160" y="3414600"/>
            <a:ext cx="752760" cy="469080"/>
          </a:xfrm>
          <a:prstGeom prst="rect">
            <a:avLst/>
          </a:prstGeom>
          <a:solidFill>
            <a:srgbClr val="c7000b"/>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PANTONE 185C</a:t>
            </a:r>
            <a:endParaRPr b="0" lang="en-IN" sz="1800" spc="-1" strike="noStrike">
              <a:solidFill>
                <a:srgbClr val="000000"/>
              </a:solidFill>
              <a:uFill>
                <a:solidFill>
                  <a:srgbClr val="ffffff"/>
                </a:solidFill>
              </a:uFill>
              <a:latin typeface="Arial"/>
            </a:endParaRPr>
          </a:p>
          <a:p>
            <a:pPr algn="ctr">
              <a:lnSpc>
                <a:spcPct val="100000"/>
              </a:lnSpc>
            </a:pPr>
            <a:r>
              <a:rPr b="1" lang="en-IN" sz="700" spc="-1" strike="noStrike">
                <a:solidFill>
                  <a:srgbClr val="ffffff"/>
                </a:solidFill>
                <a:uFill>
                  <a:solidFill>
                    <a:srgbClr val="ffffff"/>
                  </a:solidFill>
                </a:uFill>
                <a:latin typeface="Arial"/>
                <a:ea typeface="Arial"/>
              </a:rPr>
              <a:t>RGB 199/0/11</a:t>
            </a:r>
            <a:endParaRPr b="0" lang="en-IN" sz="1800" spc="-1" strike="noStrike">
              <a:solidFill>
                <a:srgbClr val="000000"/>
              </a:solidFill>
              <a:uFill>
                <a:solidFill>
                  <a:srgbClr val="ffffff"/>
                </a:solidFill>
              </a:uFill>
              <a:latin typeface="Arial"/>
            </a:endParaRPr>
          </a:p>
        </p:txBody>
      </p:sp>
      <p:sp>
        <p:nvSpPr>
          <p:cNvPr id="216" name="CustomShape 3"/>
          <p:cNvSpPr/>
          <p:nvPr/>
        </p:nvSpPr>
        <p:spPr>
          <a:xfrm>
            <a:off x="10156680" y="3231720"/>
            <a:ext cx="379080" cy="152640"/>
          </a:xfrm>
          <a:prstGeom prst="rect">
            <a:avLst/>
          </a:prstGeom>
          <a:noFill/>
          <a:ln>
            <a:noFill/>
          </a:ln>
        </p:spPr>
        <p:style>
          <a:lnRef idx="0"/>
          <a:fillRef idx="0"/>
          <a:effectRef idx="0"/>
          <a:fontRef idx="minor"/>
        </p:style>
        <p:txBody>
          <a:bodyPr wrap="none" lIns="0" rIns="0" tIns="0" bIns="0"/>
          <a:p>
            <a:pPr algn="ctr">
              <a:lnSpc>
                <a:spcPct val="100000"/>
              </a:lnSpc>
            </a:pPr>
            <a:r>
              <a:rPr b="0" lang="en-IN" sz="1000" spc="-1" strike="noStrike">
                <a:solidFill>
                  <a:srgbClr val="1d1d1a"/>
                </a:solidFill>
                <a:uFill>
                  <a:solidFill>
                    <a:srgbClr val="ffffff"/>
                  </a:solidFill>
                </a:uFill>
                <a:latin typeface="Microsoft YaHei"/>
                <a:ea typeface="Microsoft YaHei"/>
              </a:rPr>
              <a:t>品牌色</a:t>
            </a:r>
            <a:endParaRPr b="0" lang="en-IN" sz="1800" spc="-1" strike="noStrike">
              <a:solidFill>
                <a:srgbClr val="000000"/>
              </a:solidFill>
              <a:uFill>
                <a:solidFill>
                  <a:srgbClr val="ffffff"/>
                </a:solidFill>
              </a:uFill>
              <a:latin typeface="Arial"/>
            </a:endParaRPr>
          </a:p>
        </p:txBody>
      </p:sp>
      <p:sp>
        <p:nvSpPr>
          <p:cNvPr id="217" name="CustomShape 4"/>
          <p:cNvSpPr/>
          <p:nvPr/>
        </p:nvSpPr>
        <p:spPr>
          <a:xfrm>
            <a:off x="10178280" y="4667040"/>
            <a:ext cx="731160" cy="435600"/>
          </a:xfrm>
          <a:prstGeom prst="rect">
            <a:avLst/>
          </a:prstGeom>
          <a:solidFill>
            <a:srgbClr val="ea5a4f"/>
          </a:solidFill>
          <a:ln w="12600">
            <a:solidFill>
              <a:srgbClr val="ea5a4f"/>
            </a:solidFill>
            <a:miter/>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234/90/79</a:t>
            </a:r>
            <a:endParaRPr b="0" lang="en-IN" sz="1800" spc="-1" strike="noStrike">
              <a:solidFill>
                <a:srgbClr val="000000"/>
              </a:solidFill>
              <a:uFill>
                <a:solidFill>
                  <a:srgbClr val="ffffff"/>
                </a:solidFill>
              </a:uFill>
              <a:latin typeface="Arial"/>
            </a:endParaRPr>
          </a:p>
        </p:txBody>
      </p:sp>
      <p:sp>
        <p:nvSpPr>
          <p:cNvPr id="218" name="CustomShape 5"/>
          <p:cNvSpPr/>
          <p:nvPr/>
        </p:nvSpPr>
        <p:spPr>
          <a:xfrm>
            <a:off x="10178280" y="4170960"/>
            <a:ext cx="731160" cy="435600"/>
          </a:xfrm>
          <a:prstGeom prst="rect">
            <a:avLst/>
          </a:prstGeom>
          <a:solidFill>
            <a:srgbClr val="78000f"/>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120/0/15</a:t>
            </a:r>
            <a:endParaRPr b="0" lang="en-IN" sz="1800" spc="-1" strike="noStrike">
              <a:solidFill>
                <a:srgbClr val="000000"/>
              </a:solidFill>
              <a:uFill>
                <a:solidFill>
                  <a:srgbClr val="ffffff"/>
                </a:solidFill>
              </a:uFill>
              <a:latin typeface="Arial"/>
            </a:endParaRPr>
          </a:p>
        </p:txBody>
      </p:sp>
      <p:sp>
        <p:nvSpPr>
          <p:cNvPr id="219" name="CustomShape 6"/>
          <p:cNvSpPr/>
          <p:nvPr/>
        </p:nvSpPr>
        <p:spPr>
          <a:xfrm>
            <a:off x="10096200" y="3994560"/>
            <a:ext cx="470160" cy="152640"/>
          </a:xfrm>
          <a:prstGeom prst="rect">
            <a:avLst/>
          </a:prstGeom>
          <a:noFill/>
          <a:ln>
            <a:noFill/>
          </a:ln>
        </p:spPr>
        <p:style>
          <a:lnRef idx="0"/>
          <a:fillRef idx="0"/>
          <a:effectRef idx="0"/>
          <a:fontRef idx="minor"/>
        </p:style>
        <p:txBody>
          <a:bodyPr lIns="0" rIns="0" tIns="0" bIns="0" anchor="b"/>
          <a:p>
            <a:pPr algn="ctr">
              <a:lnSpc>
                <a:spcPct val="100000"/>
              </a:lnSpc>
            </a:pPr>
            <a:r>
              <a:rPr b="0" lang="en-IN" sz="1000" spc="-1" strike="noStrike">
                <a:solidFill>
                  <a:srgbClr val="1d1d1a"/>
                </a:solidFill>
                <a:uFill>
                  <a:solidFill>
                    <a:srgbClr val="ffffff"/>
                  </a:solidFill>
                </a:uFill>
                <a:latin typeface="Microsoft YaHei"/>
                <a:ea typeface="Microsoft YaHei"/>
              </a:rPr>
              <a:t>辅助色</a:t>
            </a:r>
            <a:endParaRPr b="0" lang="en-IN" sz="1800" spc="-1" strike="noStrike">
              <a:solidFill>
                <a:srgbClr val="000000"/>
              </a:solidFill>
              <a:uFill>
                <a:solidFill>
                  <a:srgbClr val="ffffff"/>
                </a:solidFill>
              </a:uFill>
              <a:latin typeface="Arial"/>
            </a:endParaRPr>
          </a:p>
        </p:txBody>
      </p:sp>
      <p:sp>
        <p:nvSpPr>
          <p:cNvPr id="220" name="CustomShape 7"/>
          <p:cNvSpPr/>
          <p:nvPr/>
        </p:nvSpPr>
        <p:spPr>
          <a:xfrm>
            <a:off x="10178280" y="5657040"/>
            <a:ext cx="731160" cy="435240"/>
          </a:xfrm>
          <a:prstGeom prst="rect">
            <a:avLst/>
          </a:prstGeom>
          <a:solidFill>
            <a:srgbClr val="f8b53c"/>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248/181/60</a:t>
            </a:r>
            <a:endParaRPr b="0" lang="en-IN" sz="1800" spc="-1" strike="noStrike">
              <a:solidFill>
                <a:srgbClr val="000000"/>
              </a:solidFill>
              <a:uFill>
                <a:solidFill>
                  <a:srgbClr val="ffffff"/>
                </a:solidFill>
              </a:uFill>
              <a:latin typeface="Arial"/>
            </a:endParaRPr>
          </a:p>
        </p:txBody>
      </p:sp>
      <p:sp>
        <p:nvSpPr>
          <p:cNvPr id="221" name="CustomShape 8"/>
          <p:cNvSpPr/>
          <p:nvPr/>
        </p:nvSpPr>
        <p:spPr>
          <a:xfrm>
            <a:off x="10178280" y="5169600"/>
            <a:ext cx="731160" cy="435240"/>
          </a:xfrm>
          <a:prstGeom prst="rect">
            <a:avLst/>
          </a:prstGeom>
          <a:solidFill>
            <a:srgbClr val="eb5c01"/>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235/92/1</a:t>
            </a:r>
            <a:endParaRPr b="0" lang="en-IN" sz="1800" spc="-1" strike="noStrike">
              <a:solidFill>
                <a:srgbClr val="000000"/>
              </a:solidFill>
              <a:uFill>
                <a:solidFill>
                  <a:srgbClr val="ffffff"/>
                </a:solidFill>
              </a:uFill>
              <a:latin typeface="Arial"/>
            </a:endParaRPr>
          </a:p>
        </p:txBody>
      </p:sp>
      <p:sp>
        <p:nvSpPr>
          <p:cNvPr id="222" name="CustomShape 9"/>
          <p:cNvSpPr/>
          <p:nvPr/>
        </p:nvSpPr>
        <p:spPr>
          <a:xfrm>
            <a:off x="10178280" y="6640200"/>
            <a:ext cx="752760" cy="435240"/>
          </a:xfrm>
          <a:prstGeom prst="rect">
            <a:avLst/>
          </a:prstGeom>
          <a:solidFill>
            <a:srgbClr val="898989"/>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137/137/137</a:t>
            </a:r>
            <a:endParaRPr b="0" lang="en-IN" sz="1800" spc="-1" strike="noStrike">
              <a:solidFill>
                <a:srgbClr val="000000"/>
              </a:solidFill>
              <a:uFill>
                <a:solidFill>
                  <a:srgbClr val="ffffff"/>
                </a:solidFill>
              </a:uFill>
              <a:latin typeface="Arial"/>
            </a:endParaRPr>
          </a:p>
        </p:txBody>
      </p:sp>
      <p:sp>
        <p:nvSpPr>
          <p:cNvPr id="223" name="CustomShape 10"/>
          <p:cNvSpPr/>
          <p:nvPr/>
        </p:nvSpPr>
        <p:spPr>
          <a:xfrm>
            <a:off x="10178280" y="6152400"/>
            <a:ext cx="752760" cy="435600"/>
          </a:xfrm>
          <a:prstGeom prst="rect">
            <a:avLst/>
          </a:prstGeom>
          <a:solidFill>
            <a:srgbClr val="231815"/>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35/24/21</a:t>
            </a:r>
            <a:endParaRPr b="0" lang="en-IN" sz="1800" spc="-1" strike="noStrike">
              <a:solidFill>
                <a:srgbClr val="000000"/>
              </a:solidFill>
              <a:uFill>
                <a:solidFill>
                  <a:srgbClr val="ffffff"/>
                </a:solidFill>
              </a:uFill>
              <a:latin typeface="Arial"/>
            </a:endParaRPr>
          </a:p>
        </p:txBody>
      </p:sp>
      <p:sp>
        <p:nvSpPr>
          <p:cNvPr id="224" name="CustomShape 11"/>
          <p:cNvSpPr/>
          <p:nvPr/>
        </p:nvSpPr>
        <p:spPr>
          <a:xfrm>
            <a:off x="10178280" y="7133400"/>
            <a:ext cx="752760" cy="435600"/>
          </a:xfrm>
          <a:prstGeom prst="rect">
            <a:avLst/>
          </a:prstGeom>
          <a:solidFill>
            <a:srgbClr val="dddddd"/>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666666"/>
                </a:solidFill>
                <a:uFill>
                  <a:solidFill>
                    <a:srgbClr val="ffffff"/>
                  </a:solidFill>
                </a:uFill>
                <a:latin typeface="Arial"/>
                <a:ea typeface="Arial"/>
              </a:rPr>
              <a:t>RGB 221/221/221</a:t>
            </a:r>
            <a:endParaRPr b="0" lang="en-IN" sz="1800" spc="-1" strike="noStrike">
              <a:solidFill>
                <a:srgbClr val="000000"/>
              </a:solidFill>
              <a:uFill>
                <a:solidFill>
                  <a:srgbClr val="ffffff"/>
                </a:solidFill>
              </a:uFill>
              <a:latin typeface="Arial"/>
            </a:endParaRPr>
          </a:p>
        </p:txBody>
      </p:sp>
      <p:sp>
        <p:nvSpPr>
          <p:cNvPr id="225" name="CustomShape 12"/>
          <p:cNvSpPr/>
          <p:nvPr/>
        </p:nvSpPr>
        <p:spPr>
          <a:xfrm>
            <a:off x="10982160" y="4667040"/>
            <a:ext cx="731520" cy="435600"/>
          </a:xfrm>
          <a:prstGeom prst="rect">
            <a:avLst/>
          </a:prstGeom>
          <a:solidFill>
            <a:srgbClr val="e98c80"/>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233/140/128</a:t>
            </a:r>
            <a:endParaRPr b="0" lang="en-IN" sz="1800" spc="-1" strike="noStrike">
              <a:solidFill>
                <a:srgbClr val="000000"/>
              </a:solidFill>
              <a:uFill>
                <a:solidFill>
                  <a:srgbClr val="ffffff"/>
                </a:solidFill>
              </a:uFill>
              <a:latin typeface="Arial"/>
            </a:endParaRPr>
          </a:p>
        </p:txBody>
      </p:sp>
      <p:sp>
        <p:nvSpPr>
          <p:cNvPr id="226" name="CustomShape 13"/>
          <p:cNvSpPr/>
          <p:nvPr/>
        </p:nvSpPr>
        <p:spPr>
          <a:xfrm>
            <a:off x="10982160" y="4170960"/>
            <a:ext cx="731520" cy="435600"/>
          </a:xfrm>
          <a:prstGeom prst="rect">
            <a:avLst/>
          </a:prstGeom>
          <a:solidFill>
            <a:srgbClr val="a72126"/>
          </a:solidFill>
          <a:ln w="12600">
            <a:solidFill>
              <a:srgbClr val="9f0001"/>
            </a:solidFill>
            <a:miter/>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159/0/1</a:t>
            </a:r>
            <a:endParaRPr b="0" lang="en-IN" sz="1800" spc="-1" strike="noStrike">
              <a:solidFill>
                <a:srgbClr val="000000"/>
              </a:solidFill>
              <a:uFill>
                <a:solidFill>
                  <a:srgbClr val="ffffff"/>
                </a:solidFill>
              </a:uFill>
              <a:latin typeface="Arial"/>
            </a:endParaRPr>
          </a:p>
        </p:txBody>
      </p:sp>
      <p:sp>
        <p:nvSpPr>
          <p:cNvPr id="227" name="CustomShape 14"/>
          <p:cNvSpPr/>
          <p:nvPr/>
        </p:nvSpPr>
        <p:spPr>
          <a:xfrm>
            <a:off x="10982160" y="5657040"/>
            <a:ext cx="731520" cy="435240"/>
          </a:xfrm>
          <a:prstGeom prst="rect">
            <a:avLst/>
          </a:prstGeom>
          <a:solidFill>
            <a:srgbClr val="f5dc57"/>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666666"/>
                </a:solidFill>
                <a:uFill>
                  <a:solidFill>
                    <a:srgbClr val="ffffff"/>
                  </a:solidFill>
                </a:uFill>
                <a:latin typeface="Arial"/>
                <a:ea typeface="Arial"/>
              </a:rPr>
              <a:t>RGB 245/220/87</a:t>
            </a:r>
            <a:endParaRPr b="0" lang="en-IN" sz="1800" spc="-1" strike="noStrike">
              <a:solidFill>
                <a:srgbClr val="000000"/>
              </a:solidFill>
              <a:uFill>
                <a:solidFill>
                  <a:srgbClr val="ffffff"/>
                </a:solidFill>
              </a:uFill>
              <a:latin typeface="Arial"/>
            </a:endParaRPr>
          </a:p>
        </p:txBody>
      </p:sp>
      <p:sp>
        <p:nvSpPr>
          <p:cNvPr id="228" name="CustomShape 15"/>
          <p:cNvSpPr/>
          <p:nvPr/>
        </p:nvSpPr>
        <p:spPr>
          <a:xfrm>
            <a:off x="10982160" y="5169600"/>
            <a:ext cx="731520" cy="435240"/>
          </a:xfrm>
          <a:prstGeom prst="rect">
            <a:avLst/>
          </a:prstGeom>
          <a:solidFill>
            <a:srgbClr val="f08500"/>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240/133/0</a:t>
            </a:r>
            <a:endParaRPr b="0" lang="en-IN" sz="1800" spc="-1" strike="noStrike">
              <a:solidFill>
                <a:srgbClr val="000000"/>
              </a:solidFill>
              <a:uFill>
                <a:solidFill>
                  <a:srgbClr val="ffffff"/>
                </a:solidFill>
              </a:uFill>
              <a:latin typeface="Arial"/>
            </a:endParaRPr>
          </a:p>
        </p:txBody>
      </p:sp>
      <p:sp>
        <p:nvSpPr>
          <p:cNvPr id="229" name="CustomShape 16"/>
          <p:cNvSpPr/>
          <p:nvPr/>
        </p:nvSpPr>
        <p:spPr>
          <a:xfrm>
            <a:off x="10982160" y="6640200"/>
            <a:ext cx="752760" cy="435240"/>
          </a:xfrm>
          <a:prstGeom prst="rect">
            <a:avLst/>
          </a:prstGeom>
          <a:solidFill>
            <a:srgbClr val="b5b5b5"/>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181/181/181</a:t>
            </a:r>
            <a:endParaRPr b="0" lang="en-IN" sz="1800" spc="-1" strike="noStrike">
              <a:solidFill>
                <a:srgbClr val="000000"/>
              </a:solidFill>
              <a:uFill>
                <a:solidFill>
                  <a:srgbClr val="ffffff"/>
                </a:solidFill>
              </a:uFill>
              <a:latin typeface="Arial"/>
            </a:endParaRPr>
          </a:p>
        </p:txBody>
      </p:sp>
      <p:sp>
        <p:nvSpPr>
          <p:cNvPr id="230" name="CustomShape 17"/>
          <p:cNvSpPr/>
          <p:nvPr/>
        </p:nvSpPr>
        <p:spPr>
          <a:xfrm>
            <a:off x="10982160" y="6152400"/>
            <a:ext cx="752760" cy="435600"/>
          </a:xfrm>
          <a:prstGeom prst="rect">
            <a:avLst/>
          </a:prstGeom>
          <a:solidFill>
            <a:srgbClr val="595757"/>
          </a:solidFill>
          <a:ln w="12600">
            <a:noFill/>
          </a:ln>
        </p:spPr>
        <p:style>
          <a:lnRef idx="0"/>
          <a:fillRef idx="0"/>
          <a:effectRef idx="0"/>
          <a:fontRef idx="minor"/>
        </p:style>
        <p:txBody>
          <a:bodyPr lIns="0" rIns="0" tIns="0" bIns="0" anchor="ctr"/>
          <a:p>
            <a:pPr algn="ctr">
              <a:lnSpc>
                <a:spcPct val="100000"/>
              </a:lnSpc>
            </a:pPr>
            <a:r>
              <a:rPr b="1" lang="en-IN" sz="700" spc="-1" strike="noStrike">
                <a:solidFill>
                  <a:srgbClr val="ffffff"/>
                </a:solidFill>
                <a:uFill>
                  <a:solidFill>
                    <a:srgbClr val="ffffff"/>
                  </a:solidFill>
                </a:uFill>
                <a:latin typeface="Arial"/>
                <a:ea typeface="Arial"/>
              </a:rPr>
              <a:t>RGB 89/87/87</a:t>
            </a:r>
            <a:endParaRPr b="0" lang="en-IN" sz="1800" spc="-1" strike="noStrike">
              <a:solidFill>
                <a:srgbClr val="000000"/>
              </a:solidFill>
              <a:uFill>
                <a:solidFill>
                  <a:srgbClr val="ffffff"/>
                </a:solidFill>
              </a:uFill>
              <a:latin typeface="Arial"/>
            </a:endParaRPr>
          </a:p>
        </p:txBody>
      </p:sp>
      <p:sp>
        <p:nvSpPr>
          <p:cNvPr id="231" name="CustomShape 18"/>
          <p:cNvSpPr/>
          <p:nvPr/>
        </p:nvSpPr>
        <p:spPr>
          <a:xfrm>
            <a:off x="10982160" y="7133400"/>
            <a:ext cx="752760" cy="435600"/>
          </a:xfrm>
          <a:prstGeom prst="rect">
            <a:avLst/>
          </a:prstGeom>
          <a:solidFill>
            <a:srgbClr val="ffffff"/>
          </a:solidFill>
          <a:ln w="6480">
            <a:solidFill>
              <a:srgbClr val="f0f0f0"/>
            </a:solidFill>
            <a:miter/>
          </a:ln>
        </p:spPr>
        <p:style>
          <a:lnRef idx="0"/>
          <a:fillRef idx="0"/>
          <a:effectRef idx="0"/>
          <a:fontRef idx="minor"/>
        </p:style>
        <p:txBody>
          <a:bodyPr lIns="0" rIns="0" tIns="0" bIns="0" anchor="ctr"/>
          <a:p>
            <a:pPr algn="ctr">
              <a:lnSpc>
                <a:spcPct val="100000"/>
              </a:lnSpc>
            </a:pPr>
            <a:r>
              <a:rPr b="1" lang="en-IN" sz="700" spc="-1" strike="noStrike">
                <a:solidFill>
                  <a:srgbClr val="666666"/>
                </a:solidFill>
                <a:uFill>
                  <a:solidFill>
                    <a:srgbClr val="ffffff"/>
                  </a:solidFill>
                </a:uFill>
                <a:latin typeface="Arial"/>
                <a:ea typeface="Arial"/>
              </a:rPr>
              <a:t>RGB 255/255/255</a:t>
            </a:r>
            <a:endParaRPr b="0" lang="en-IN" sz="1800" spc="-1" strike="noStrike">
              <a:solidFill>
                <a:srgbClr val="000000"/>
              </a:solidFill>
              <a:uFill>
                <a:solidFill>
                  <a:srgbClr val="ffffff"/>
                </a:solidFill>
              </a:uFill>
              <a:latin typeface="Arial"/>
            </a:endParaRPr>
          </a:p>
        </p:txBody>
      </p:sp>
      <p:pic>
        <p:nvPicPr>
          <p:cNvPr id="232" name="图片 46" descr=""/>
          <p:cNvPicPr/>
          <p:nvPr/>
        </p:nvPicPr>
        <p:blipFill>
          <a:blip r:embed="rId2"/>
          <a:srcRect l="0" t="36284" r="0" b="37769"/>
          <a:stretch/>
        </p:blipFill>
        <p:spPr>
          <a:xfrm>
            <a:off x="8426520" y="6560280"/>
            <a:ext cx="1562760" cy="540720"/>
          </a:xfrm>
          <a:prstGeom prst="rect">
            <a:avLst/>
          </a:prstGeom>
          <a:ln>
            <a:noFill/>
          </a:ln>
        </p:spPr>
      </p:pic>
      <p:pic>
        <p:nvPicPr>
          <p:cNvPr id="233" name="图片 48" descr=""/>
          <p:cNvPicPr/>
          <p:nvPr/>
        </p:nvPicPr>
        <p:blipFill>
          <a:blip r:embed="rId3"/>
          <a:stretch/>
        </p:blipFill>
        <p:spPr>
          <a:xfrm>
            <a:off x="35280" y="5912640"/>
            <a:ext cx="10080000" cy="1631160"/>
          </a:xfrm>
          <a:prstGeom prst="rect">
            <a:avLst/>
          </a:prstGeom>
          <a:ln>
            <a:noFill/>
          </a:ln>
        </p:spPr>
      </p:pic>
      <p:sp>
        <p:nvSpPr>
          <p:cNvPr id="234" name="PlaceHolder 19"/>
          <p:cNvSpPr>
            <a:spLocks noGrp="1"/>
          </p:cNvSpPr>
          <p:nvPr>
            <p:ph type="body"/>
          </p:nvPr>
        </p:nvSpPr>
        <p:spPr>
          <a:xfrm>
            <a:off x="608760" y="1655640"/>
            <a:ext cx="8870400" cy="51703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ffffff"/>
                </a:solidFill>
                <a:uFill>
                  <a:solidFill>
                    <a:srgbClr val="ffffff"/>
                  </a:solidFill>
                </a:uFill>
                <a:latin typeface="Microsoft YaHei"/>
                <a:ea typeface="Microsoft YaHei"/>
              </a:rPr>
              <a:t>Click to edit the outline text format</a:t>
            </a:r>
            <a:endParaRPr b="0" lang="en-US" sz="4009" spc="-1" strike="noStrike">
              <a:solidFill>
                <a:srgbClr val="1d1d1a"/>
              </a:solidFill>
              <a:uFill>
                <a:solidFill>
                  <a:srgbClr val="ffffff"/>
                </a:solidFill>
              </a:uFill>
              <a:latin typeface="Calibri"/>
            </a:endParaRPr>
          </a:p>
          <a:p>
            <a:pPr lvl="1" marL="864000" indent="-324000">
              <a:buClr>
                <a:srgbClr val="000000"/>
              </a:buClr>
              <a:buSzPct val="75000"/>
              <a:buFont typeface="Symbol" charset="2"/>
              <a:buChar char=""/>
            </a:pPr>
            <a:r>
              <a:rPr b="0" lang="en-US" sz="1800" spc="-1" strike="noStrike">
                <a:solidFill>
                  <a:srgbClr val="ffffff"/>
                </a:solidFill>
                <a:uFill>
                  <a:solidFill>
                    <a:srgbClr val="ffffff"/>
                  </a:solidFill>
                </a:uFill>
                <a:latin typeface="Microsoft YaHei"/>
                <a:ea typeface="Microsoft YaHei"/>
              </a:rPr>
              <a:t>Second Outline Level</a:t>
            </a:r>
            <a:endParaRPr b="0" lang="en-US" sz="2870" spc="-1" strike="noStrike">
              <a:solidFill>
                <a:srgbClr val="1d1d1a"/>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ffffff"/>
                </a:solidFill>
                <a:uFill>
                  <a:solidFill>
                    <a:srgbClr val="ffffff"/>
                  </a:solidFill>
                </a:uFill>
                <a:latin typeface="Microsoft YaHei"/>
                <a:ea typeface="Microsoft YaHei"/>
              </a:rPr>
              <a:t>Third Outline Level</a:t>
            </a:r>
            <a:endParaRPr b="0" lang="en-US" sz="2580" spc="-1" strike="noStrike">
              <a:solidFill>
                <a:srgbClr val="1d1d1a"/>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ffffff"/>
                </a:solidFill>
                <a:uFill>
                  <a:solidFill>
                    <a:srgbClr val="ffffff"/>
                  </a:solidFill>
                </a:uFill>
                <a:latin typeface="Microsoft YaHei"/>
                <a:ea typeface="Microsoft YaHei"/>
              </a:rPr>
              <a:t>Fourth Outline Level</a:t>
            </a:r>
            <a:endParaRPr b="0" lang="en-US" sz="2580" spc="-1" strike="noStrike">
              <a:solidFill>
                <a:srgbClr val="1d1d1a"/>
              </a:solidFill>
              <a:uFill>
                <a:solidFill>
                  <a:srgbClr val="ffffff"/>
                </a:solidFill>
              </a:uFill>
              <a:latin typeface="Calibri"/>
            </a:endParaRPr>
          </a:p>
          <a:p>
            <a:pPr lvl="4" marL="2160000" indent="-216000">
              <a:buClr>
                <a:srgbClr val="000000"/>
              </a:buClr>
              <a:buSzPct val="45000"/>
              <a:buFont typeface="Wingdings" charset="2"/>
              <a:buChar char=""/>
            </a:pPr>
            <a:r>
              <a:rPr b="0" lang="en-US" sz="1800" spc="-1" strike="noStrike">
                <a:solidFill>
                  <a:srgbClr val="ffffff"/>
                </a:solidFill>
                <a:uFill>
                  <a:solidFill>
                    <a:srgbClr val="ffffff"/>
                  </a:solidFill>
                </a:uFill>
                <a:latin typeface="Microsoft YaHei"/>
                <a:ea typeface="Microsoft YaHei"/>
              </a:rPr>
              <a:t>Fifth Outline Level</a:t>
            </a:r>
            <a:endParaRPr b="0" lang="en-US" sz="2210" spc="-1" strike="noStrike">
              <a:solidFill>
                <a:srgbClr val="1d1d1a"/>
              </a:solidFill>
              <a:uFill>
                <a:solidFill>
                  <a:srgbClr val="ffffff"/>
                </a:solidFill>
              </a:uFill>
              <a:latin typeface="Calibri"/>
            </a:endParaRPr>
          </a:p>
          <a:p>
            <a:pPr lvl="5" marL="2592000" indent="-216000">
              <a:buClr>
                <a:srgbClr val="000000"/>
              </a:buClr>
              <a:buSzPct val="45000"/>
              <a:buFont typeface="Wingdings" charset="2"/>
              <a:buChar char=""/>
            </a:pPr>
            <a:r>
              <a:rPr b="0" lang="en-US" sz="1800" spc="-1" strike="noStrike">
                <a:solidFill>
                  <a:srgbClr val="ffffff"/>
                </a:solidFill>
                <a:uFill>
                  <a:solidFill>
                    <a:srgbClr val="ffffff"/>
                  </a:solidFill>
                </a:uFill>
                <a:latin typeface="Microsoft YaHei"/>
                <a:ea typeface="Microsoft YaHei"/>
              </a:rPr>
              <a:t>Sixth Outline Level</a:t>
            </a:r>
            <a:endParaRPr b="0" lang="en-US" sz="2210" spc="-1" strike="noStrike">
              <a:solidFill>
                <a:srgbClr val="1d1d1a"/>
              </a:solidFill>
              <a:uFill>
                <a:solidFill>
                  <a:srgbClr val="ffffff"/>
                </a:solidFill>
              </a:uFill>
              <a:latin typeface="Calibri"/>
            </a:endParaRPr>
          </a:p>
          <a:p>
            <a:pPr lvl="6" marL="3024000" indent="-216000">
              <a:buClr>
                <a:srgbClr val="000000"/>
              </a:buClr>
              <a:buSzPct val="45000"/>
              <a:buFont typeface="Wingdings" charset="2"/>
              <a:buChar char=""/>
            </a:pPr>
            <a:r>
              <a:rPr b="0" lang="en-US" sz="1800" spc="-1" strike="noStrike">
                <a:solidFill>
                  <a:srgbClr val="ffffff"/>
                </a:solidFill>
                <a:uFill>
                  <a:solidFill>
                    <a:srgbClr val="ffffff"/>
                  </a:solidFill>
                </a:uFill>
                <a:latin typeface="Microsoft YaHei"/>
                <a:ea typeface="Microsoft YaHei"/>
              </a:rPr>
              <a:t>Seventh Outline Level</a:t>
            </a:r>
            <a:r>
              <a:rPr b="0" lang="en-US" sz="1800" spc="-1" strike="noStrike">
                <a:solidFill>
                  <a:srgbClr val="ffffff"/>
                </a:solidFill>
                <a:uFill>
                  <a:solidFill>
                    <a:srgbClr val="ffffff"/>
                  </a:solidFill>
                </a:uFill>
                <a:latin typeface="Microsoft YaHei"/>
                <a:ea typeface="Microsoft YaHei"/>
              </a:rPr>
              <a:t>单击此处添加文本</a:t>
            </a:r>
            <a:endParaRPr b="0" lang="en-US" sz="2210" spc="-1" strike="noStrike">
              <a:solidFill>
                <a:srgbClr val="1d1d1a"/>
              </a:solidFill>
              <a:uFill>
                <a:solidFill>
                  <a:srgbClr val="ffffff"/>
                </a:solidFill>
              </a:uFill>
              <a:latin typeface="Calibri"/>
            </a:endParaRPr>
          </a:p>
        </p:txBody>
      </p:sp>
      <p:sp>
        <p:nvSpPr>
          <p:cNvPr id="235" name="PlaceHolder 20"/>
          <p:cNvSpPr>
            <a:spLocks noGrp="1"/>
          </p:cNvSpPr>
          <p:nvPr>
            <p:ph type="title"/>
          </p:nvPr>
        </p:nvSpPr>
        <p:spPr>
          <a:xfrm>
            <a:off x="503640" y="301320"/>
            <a:ext cx="9071640" cy="1262160"/>
          </a:xfrm>
          <a:prstGeom prst="rect">
            <a:avLst/>
          </a:prstGeom>
        </p:spPr>
        <p:txBody>
          <a:bodyPr lIns="0" rIns="0" tIns="0" bIns="0" anchor="ctr"/>
          <a:p>
            <a:r>
              <a:rPr b="0" lang="en-US" sz="2320" spc="-1" strike="noStrike">
                <a:solidFill>
                  <a:srgbClr val="1d1d1a"/>
                </a:solidFill>
                <a:uFill>
                  <a:solidFill>
                    <a:srgbClr val="ffffff"/>
                  </a:solidFill>
                </a:uFill>
                <a:latin typeface="Calibri"/>
              </a:rPr>
              <a:t>Click </a:t>
            </a:r>
            <a:r>
              <a:rPr b="0" lang="en-US" sz="2320" spc="-1" strike="noStrike">
                <a:solidFill>
                  <a:srgbClr val="1d1d1a"/>
                </a:solidFill>
                <a:uFill>
                  <a:solidFill>
                    <a:srgbClr val="ffffff"/>
                  </a:solidFill>
                </a:uFill>
                <a:latin typeface="Calibri"/>
              </a:rPr>
              <a:t>to </a:t>
            </a:r>
            <a:r>
              <a:rPr b="0" lang="en-US" sz="2320" spc="-1" strike="noStrike">
                <a:solidFill>
                  <a:srgbClr val="1d1d1a"/>
                </a:solidFill>
                <a:uFill>
                  <a:solidFill>
                    <a:srgbClr val="ffffff"/>
                  </a:solidFill>
                </a:uFill>
                <a:latin typeface="Calibri"/>
              </a:rPr>
              <a:t>edit </a:t>
            </a:r>
            <a:r>
              <a:rPr b="0" lang="en-US" sz="2320" spc="-1" strike="noStrike">
                <a:solidFill>
                  <a:srgbClr val="1d1d1a"/>
                </a:solidFill>
                <a:uFill>
                  <a:solidFill>
                    <a:srgbClr val="ffffff"/>
                  </a:solidFill>
                </a:uFill>
                <a:latin typeface="Calibri"/>
              </a:rPr>
              <a:t>the </a:t>
            </a:r>
            <a:r>
              <a:rPr b="0" lang="en-US" sz="2320" spc="-1" strike="noStrike">
                <a:solidFill>
                  <a:srgbClr val="1d1d1a"/>
                </a:solidFill>
                <a:uFill>
                  <a:solidFill>
                    <a:srgbClr val="ffffff"/>
                  </a:solidFill>
                </a:uFill>
                <a:latin typeface="Calibri"/>
              </a:rPr>
              <a:t>title </a:t>
            </a:r>
            <a:r>
              <a:rPr b="0" lang="en-US" sz="2320" spc="-1" strike="noStrike">
                <a:solidFill>
                  <a:srgbClr val="1d1d1a"/>
                </a:solidFill>
                <a:uFill>
                  <a:solidFill>
                    <a:srgbClr val="ffffff"/>
                  </a:solidFill>
                </a:uFill>
                <a:latin typeface="Calibri"/>
              </a:rPr>
              <a:t>text </a:t>
            </a:r>
            <a:r>
              <a:rPr b="0" lang="en-US" sz="2320" spc="-1" strike="noStrike">
                <a:solidFill>
                  <a:srgbClr val="1d1d1a"/>
                </a:solidFill>
                <a:uFill>
                  <a:solidFill>
                    <a:srgbClr val="ffffff"/>
                  </a:solidFill>
                </a:uFill>
                <a:latin typeface="Calibri"/>
              </a:rPr>
              <a:t>form</a:t>
            </a:r>
            <a:r>
              <a:rPr b="0" lang="en-US" sz="2320" spc="-1" strike="noStrike">
                <a:solidFill>
                  <a:srgbClr val="1d1d1a"/>
                </a:solidFill>
                <a:uFill>
                  <a:solidFill>
                    <a:srgbClr val="ffffff"/>
                  </a:solidFill>
                </a:uFill>
                <a:latin typeface="Calibri"/>
              </a:rPr>
              <a:t>at</a:t>
            </a:r>
            <a:endParaRPr b="0" lang="en-US" sz="2320" spc="-1" strike="noStrike">
              <a:solidFill>
                <a:srgbClr val="1d1d1a"/>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8.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8.xml"/>
</Relationships>
</file>

<file path=ppt/slides/_rels/slide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8.xml"/>
</Relationships>
</file>

<file path=ppt/slides/_rels/slide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503640" y="1768680"/>
            <a:ext cx="9071640" cy="4384440"/>
          </a:xfrm>
          <a:prstGeom prst="rect">
            <a:avLst/>
          </a:prstGeom>
          <a:noFill/>
          <a:ln>
            <a:noFill/>
          </a:ln>
        </p:spPr>
        <p:txBody>
          <a:bodyPr lIns="0" rIns="0" tIns="0" bIns="0" anchor="ctr"/>
          <a:p>
            <a:pPr algn="ctr">
              <a:lnSpc>
                <a:spcPct val="100000"/>
              </a:lnSpc>
            </a:pPr>
            <a:r>
              <a:rPr b="0" lang="en-IN" sz="3200" spc="-1" strike="noStrike">
                <a:solidFill>
                  <a:srgbClr val="1d1d1a"/>
                </a:solidFill>
                <a:uFill>
                  <a:solidFill>
                    <a:srgbClr val="ffffff"/>
                  </a:solidFill>
                </a:uFill>
                <a:latin typeface="Microsoft YaHei"/>
                <a:ea typeface="Microsoft YaHei"/>
              </a:rPr>
              <a:t>MECM </a:t>
            </a:r>
            <a:r>
              <a:rPr b="0" lang="en-IN" sz="3200" spc="-1" strike="noStrike">
                <a:solidFill>
                  <a:srgbClr val="1d1d1a"/>
                </a:solidFill>
                <a:uFill>
                  <a:solidFill>
                    <a:srgbClr val="ffffff"/>
                  </a:solidFill>
                </a:uFill>
                <a:latin typeface="Microsoft YaHei"/>
                <a:ea typeface="Microsoft YaHei"/>
              </a:rPr>
              <a:t>Desig</a:t>
            </a:r>
            <a:r>
              <a:rPr b="0" lang="en-IN" sz="3200" spc="-1" strike="noStrike">
                <a:solidFill>
                  <a:srgbClr val="1d1d1a"/>
                </a:solidFill>
                <a:uFill>
                  <a:solidFill>
                    <a:srgbClr val="ffffff"/>
                  </a:solidFill>
                </a:uFill>
                <a:latin typeface="Microsoft YaHei"/>
                <a:ea typeface="Microsoft YaHei"/>
              </a:rPr>
              <a:t>n For </a:t>
            </a:r>
            <a:r>
              <a:rPr b="0" lang="en-IN" sz="3200" spc="-1" strike="noStrike">
                <a:solidFill>
                  <a:srgbClr val="1d1d1a"/>
                </a:solidFill>
                <a:uFill>
                  <a:solidFill>
                    <a:srgbClr val="ffffff"/>
                  </a:solidFill>
                </a:uFill>
                <a:latin typeface="Microsoft YaHei"/>
                <a:ea typeface="Microsoft YaHei"/>
              </a:rPr>
              <a:t>UPF </a:t>
            </a:r>
            <a:r>
              <a:rPr b="0" lang="en-IN" sz="3200" spc="-1" strike="noStrike">
                <a:solidFill>
                  <a:srgbClr val="1d1d1a"/>
                </a:solidFill>
                <a:uFill>
                  <a:solidFill>
                    <a:srgbClr val="ffffff"/>
                  </a:solidFill>
                </a:uFill>
                <a:latin typeface="Microsoft YaHei"/>
                <a:ea typeface="Microsoft YaHei"/>
              </a:rPr>
              <a:t>integr</a:t>
            </a:r>
            <a:r>
              <a:rPr b="0" lang="en-IN" sz="3200" spc="-1" strike="noStrike">
                <a:solidFill>
                  <a:srgbClr val="1d1d1a"/>
                </a:solidFill>
                <a:uFill>
                  <a:solidFill>
                    <a:srgbClr val="ffffff"/>
                  </a:solidFill>
                </a:uFill>
                <a:latin typeface="Microsoft YaHei"/>
                <a:ea typeface="Microsoft YaHei"/>
              </a:rPr>
              <a:t>ation </a:t>
            </a:r>
            <a:r>
              <a:rPr b="0" lang="en-IN" sz="3200" spc="-1" strike="noStrike">
                <a:solidFill>
                  <a:srgbClr val="1d1d1a"/>
                </a:solidFill>
                <a:uFill>
                  <a:solidFill>
                    <a:srgbClr val="ffffff"/>
                  </a:solidFill>
                </a:uFill>
                <a:latin typeface="Microsoft YaHei"/>
                <a:ea typeface="Microsoft YaHei"/>
              </a:rPr>
              <a:t>(Traffi</a:t>
            </a:r>
            <a:r>
              <a:rPr b="0" lang="en-IN" sz="3200" spc="-1" strike="noStrike">
                <a:solidFill>
                  <a:srgbClr val="1d1d1a"/>
                </a:solidFill>
                <a:uFill>
                  <a:solidFill>
                    <a:srgbClr val="ffffff"/>
                  </a:solidFill>
                </a:uFill>
                <a:latin typeface="Microsoft YaHei"/>
                <a:ea typeface="Microsoft YaHei"/>
              </a:rPr>
              <a:t>c </a:t>
            </a:r>
            <a:r>
              <a:rPr b="0" lang="en-IN" sz="3200" spc="-1" strike="noStrike">
                <a:solidFill>
                  <a:srgbClr val="1d1d1a"/>
                </a:solidFill>
                <a:uFill>
                  <a:solidFill>
                    <a:srgbClr val="ffffff"/>
                  </a:solidFill>
                </a:uFill>
                <a:latin typeface="Microsoft YaHei"/>
                <a:ea typeface="Microsoft YaHei"/>
              </a:rPr>
              <a:t>Rules </a:t>
            </a:r>
            <a:r>
              <a:rPr b="0" lang="en-IN" sz="3200" spc="-1" strike="noStrike">
                <a:solidFill>
                  <a:srgbClr val="1d1d1a"/>
                </a:solidFill>
                <a:uFill>
                  <a:solidFill>
                    <a:srgbClr val="ffffff"/>
                  </a:solidFill>
                </a:uFill>
                <a:latin typeface="Microsoft YaHei"/>
                <a:ea typeface="Microsoft YaHei"/>
              </a:rPr>
              <a:t>&amp; DNS </a:t>
            </a:r>
            <a:r>
              <a:rPr b="0" lang="en-IN" sz="3200" spc="-1" strike="noStrike">
                <a:solidFill>
                  <a:srgbClr val="1d1d1a"/>
                </a:solidFill>
                <a:uFill>
                  <a:solidFill>
                    <a:srgbClr val="ffffff"/>
                  </a:solidFill>
                </a:uFill>
                <a:latin typeface="Microsoft YaHei"/>
                <a:ea typeface="Microsoft YaHei"/>
              </a:rPr>
              <a:t>Redir</a:t>
            </a:r>
            <a:r>
              <a:rPr b="0" lang="en-IN" sz="3200" spc="-1" strike="noStrike">
                <a:solidFill>
                  <a:srgbClr val="1d1d1a"/>
                </a:solidFill>
                <a:uFill>
                  <a:solidFill>
                    <a:srgbClr val="ffffff"/>
                  </a:solidFill>
                </a:uFill>
                <a:latin typeface="Microsoft YaHei"/>
                <a:ea typeface="Microsoft YaHei"/>
              </a:rPr>
              <a:t>ect )</a:t>
            </a:r>
            <a:endParaRPr b="0" lang="en-IN" sz="32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txBox="1"/>
          <p:nvPr/>
        </p:nvSpPr>
        <p:spPr>
          <a:xfrm>
            <a:off x="504000" y="301320"/>
            <a:ext cx="7272000" cy="63468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AppDRules Configuration – </a:t>
            </a:r>
            <a:r>
              <a:rPr b="1" lang="en-IN" sz="2500" spc="-1" strike="noStrike">
                <a:solidFill>
                  <a:srgbClr val="c00000"/>
                </a:solidFill>
                <a:uFill>
                  <a:solidFill>
                    <a:srgbClr val="ffffff"/>
                  </a:solidFill>
                </a:uFill>
                <a:latin typeface="Microsoft YaHei"/>
                <a:ea typeface="Microsoft YaHei"/>
              </a:rPr>
              <a:t>Delete - Solution2</a:t>
            </a:r>
            <a:endParaRPr b="0" lang="en-IN" sz="4400" spc="-1" strike="noStrike">
              <a:solidFill>
                <a:srgbClr val="000000"/>
              </a:solidFill>
              <a:uFill>
                <a:solidFill>
                  <a:srgbClr val="ffffff"/>
                </a:solidFill>
              </a:uFill>
              <a:latin typeface="Arial"/>
            </a:endParaRPr>
          </a:p>
        </p:txBody>
      </p:sp>
      <p:pic>
        <p:nvPicPr>
          <p:cNvPr id="467" name="" descr=""/>
          <p:cNvPicPr/>
          <p:nvPr/>
        </p:nvPicPr>
        <p:blipFill>
          <a:blip r:embed="rId1"/>
          <a:stretch/>
        </p:blipFill>
        <p:spPr>
          <a:xfrm>
            <a:off x="432000" y="1296000"/>
            <a:ext cx="9231120" cy="54892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TextShape 1"/>
          <p:cNvSpPr txBox="1"/>
          <p:nvPr/>
        </p:nvSpPr>
        <p:spPr>
          <a:xfrm>
            <a:off x="144000" y="147600"/>
            <a:ext cx="9720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Delete/U</a:t>
            </a:r>
            <a:r>
              <a:rPr b="1" lang="en-IN" sz="2500" spc="-1" strike="noStrike">
                <a:solidFill>
                  <a:srgbClr val="c00000"/>
                </a:solidFill>
                <a:uFill>
                  <a:solidFill>
                    <a:srgbClr val="ffffff"/>
                  </a:solidFill>
                </a:uFill>
                <a:latin typeface="Microsoft YaHei"/>
                <a:ea typeface="Microsoft YaHei"/>
              </a:rPr>
              <a:t>pdate </a:t>
            </a:r>
            <a:r>
              <a:rPr b="1" lang="en-IN" sz="2500" spc="-1" strike="noStrike">
                <a:solidFill>
                  <a:srgbClr val="c00000"/>
                </a:solidFill>
                <a:uFill>
                  <a:solidFill>
                    <a:srgbClr val="ffffff"/>
                  </a:solidFill>
                </a:uFill>
                <a:latin typeface="Microsoft YaHei"/>
                <a:ea typeface="Microsoft YaHei"/>
              </a:rPr>
              <a:t>Specific </a:t>
            </a:r>
            <a:r>
              <a:rPr b="1" lang="en-IN" sz="2500" spc="-1" strike="noStrike">
                <a:solidFill>
                  <a:srgbClr val="c00000"/>
                </a:solidFill>
                <a:uFill>
                  <a:solidFill>
                    <a:srgbClr val="ffffff"/>
                  </a:solidFill>
                </a:uFill>
                <a:latin typeface="Microsoft YaHei"/>
                <a:ea typeface="Microsoft YaHei"/>
              </a:rPr>
              <a:t>Traffic/D</a:t>
            </a:r>
            <a:r>
              <a:rPr b="1" lang="en-IN" sz="2500" spc="-1" strike="noStrike">
                <a:solidFill>
                  <a:srgbClr val="c00000"/>
                </a:solidFill>
                <a:uFill>
                  <a:solidFill>
                    <a:srgbClr val="ffffff"/>
                  </a:solidFill>
                </a:uFill>
                <a:latin typeface="Microsoft YaHei"/>
                <a:ea typeface="Microsoft YaHei"/>
              </a:rPr>
              <a:t>NS Rule </a:t>
            </a:r>
            <a:r>
              <a:rPr b="1" lang="en-IN" sz="2500" spc="-1" strike="noStrike">
                <a:solidFill>
                  <a:srgbClr val="c00000"/>
                </a:solidFill>
                <a:uFill>
                  <a:solidFill>
                    <a:srgbClr val="ffffff"/>
                  </a:solidFill>
                </a:uFill>
                <a:latin typeface="Microsoft YaHei"/>
                <a:ea typeface="Microsoft YaHei"/>
              </a:rPr>
              <a:t>Configur</a:t>
            </a:r>
            <a:r>
              <a:rPr b="1" lang="en-IN" sz="2500" spc="-1" strike="noStrike">
                <a:solidFill>
                  <a:srgbClr val="c00000"/>
                </a:solidFill>
                <a:uFill>
                  <a:solidFill>
                    <a:srgbClr val="ffffff"/>
                  </a:solidFill>
                </a:uFill>
                <a:latin typeface="Microsoft YaHei"/>
                <a:ea typeface="Microsoft YaHei"/>
              </a:rPr>
              <a:t>ation via </a:t>
            </a:r>
            <a:r>
              <a:rPr b="1" lang="en-IN" sz="2500" spc="-1" strike="noStrike">
                <a:solidFill>
                  <a:srgbClr val="c00000"/>
                </a:solidFill>
                <a:uFill>
                  <a:solidFill>
                    <a:srgbClr val="ffffff"/>
                  </a:solidFill>
                </a:uFill>
                <a:latin typeface="Microsoft YaHei"/>
                <a:ea typeface="Microsoft YaHei"/>
              </a:rPr>
              <a:t>MECM-</a:t>
            </a:r>
            <a:r>
              <a:rPr b="1" lang="en-IN" sz="2500" spc="-1" strike="noStrike">
                <a:solidFill>
                  <a:srgbClr val="c00000"/>
                </a:solidFill>
                <a:uFill>
                  <a:solidFill>
                    <a:srgbClr val="ffffff"/>
                  </a:solidFill>
                </a:uFill>
                <a:latin typeface="Microsoft YaHei"/>
                <a:ea typeface="Microsoft YaHei"/>
              </a:rPr>
              <a:t>FE - </a:t>
            </a:r>
            <a:r>
              <a:rPr b="1" lang="en-IN" sz="2500" spc="-1" strike="noStrike">
                <a:solidFill>
                  <a:srgbClr val="c00000"/>
                </a:solidFill>
                <a:uFill>
                  <a:solidFill>
                    <a:srgbClr val="ffffff"/>
                  </a:solidFill>
                </a:uFill>
                <a:latin typeface="Microsoft YaHei"/>
                <a:ea typeface="Microsoft YaHei"/>
              </a:rPr>
              <a:t>Solution</a:t>
            </a:r>
            <a:r>
              <a:rPr b="1" lang="en-IN" sz="2500" spc="-1" strike="noStrike">
                <a:solidFill>
                  <a:srgbClr val="c00000"/>
                </a:solidFill>
                <a:uFill>
                  <a:solidFill>
                    <a:srgbClr val="ffffff"/>
                  </a:solidFill>
                </a:uFill>
                <a:latin typeface="Microsoft YaHei"/>
                <a:ea typeface="Microsoft YaHei"/>
              </a:rPr>
              <a:t>1</a:t>
            </a:r>
            <a:endParaRPr b="0" lang="en-IN" sz="4400" spc="-1" strike="noStrike">
              <a:solidFill>
                <a:srgbClr val="000000"/>
              </a:solidFill>
              <a:uFill>
                <a:solidFill>
                  <a:srgbClr val="ffffff"/>
                </a:solidFill>
              </a:uFill>
              <a:latin typeface="Arial"/>
            </a:endParaRPr>
          </a:p>
        </p:txBody>
      </p:sp>
      <p:pic>
        <p:nvPicPr>
          <p:cNvPr id="469" name="" descr=""/>
          <p:cNvPicPr/>
          <p:nvPr/>
        </p:nvPicPr>
        <p:blipFill>
          <a:blip r:embed="rId1"/>
          <a:stretch/>
        </p:blipFill>
        <p:spPr>
          <a:xfrm>
            <a:off x="336960" y="1584000"/>
            <a:ext cx="8879040" cy="55828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144000" y="147600"/>
            <a:ext cx="9720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Delete/Update Specific Traffic/DNS Rule Configuration via MECM-FE - Solution2</a:t>
            </a:r>
            <a:endParaRPr b="0" lang="en-IN" sz="4400" spc="-1" strike="noStrike">
              <a:solidFill>
                <a:srgbClr val="000000"/>
              </a:solidFill>
              <a:uFill>
                <a:solidFill>
                  <a:srgbClr val="ffffff"/>
                </a:solidFill>
              </a:uFill>
              <a:latin typeface="Arial"/>
            </a:endParaRPr>
          </a:p>
        </p:txBody>
      </p:sp>
      <p:pic>
        <p:nvPicPr>
          <p:cNvPr id="471" name="" descr=""/>
          <p:cNvPicPr/>
          <p:nvPr/>
        </p:nvPicPr>
        <p:blipFill>
          <a:blip r:embed="rId1"/>
          <a:stretch/>
        </p:blipFill>
        <p:spPr>
          <a:xfrm>
            <a:off x="216000" y="1440000"/>
            <a:ext cx="8725680" cy="54154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TextShape 1"/>
          <p:cNvSpPr txBox="1"/>
          <p:nvPr/>
        </p:nvSpPr>
        <p:spPr>
          <a:xfrm>
            <a:off x="504000" y="147600"/>
            <a:ext cx="8280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Traffic/DNS Rule Configuration - Query  -Solution1</a:t>
            </a:r>
            <a:endParaRPr b="0" lang="en-IN" sz="4400" spc="-1" strike="noStrike">
              <a:solidFill>
                <a:srgbClr val="000000"/>
              </a:solidFill>
              <a:uFill>
                <a:solidFill>
                  <a:srgbClr val="ffffff"/>
                </a:solidFill>
              </a:uFill>
              <a:latin typeface="Arial"/>
            </a:endParaRPr>
          </a:p>
        </p:txBody>
      </p:sp>
      <p:pic>
        <p:nvPicPr>
          <p:cNvPr id="473" name="" descr=""/>
          <p:cNvPicPr/>
          <p:nvPr/>
        </p:nvPicPr>
        <p:blipFill>
          <a:blip r:embed="rId1"/>
          <a:stretch/>
        </p:blipFill>
        <p:spPr>
          <a:xfrm>
            <a:off x="252000" y="1344240"/>
            <a:ext cx="9378000" cy="54237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TextShape 1"/>
          <p:cNvSpPr txBox="1"/>
          <p:nvPr/>
        </p:nvSpPr>
        <p:spPr>
          <a:xfrm>
            <a:off x="288000" y="216000"/>
            <a:ext cx="8064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Traffic/D</a:t>
            </a:r>
            <a:r>
              <a:rPr b="1" lang="en-IN" sz="2500" spc="-1" strike="noStrike">
                <a:solidFill>
                  <a:srgbClr val="c00000"/>
                </a:solidFill>
                <a:uFill>
                  <a:solidFill>
                    <a:srgbClr val="ffffff"/>
                  </a:solidFill>
                </a:uFill>
                <a:latin typeface="Microsoft YaHei"/>
                <a:ea typeface="Microsoft YaHei"/>
              </a:rPr>
              <a:t>NS Rule </a:t>
            </a:r>
            <a:r>
              <a:rPr b="1" lang="en-IN" sz="2500" spc="-1" strike="noStrike">
                <a:solidFill>
                  <a:srgbClr val="c00000"/>
                </a:solidFill>
                <a:uFill>
                  <a:solidFill>
                    <a:srgbClr val="ffffff"/>
                  </a:solidFill>
                </a:uFill>
                <a:latin typeface="Microsoft YaHei"/>
                <a:ea typeface="Microsoft YaHei"/>
              </a:rPr>
              <a:t>Configur</a:t>
            </a:r>
            <a:r>
              <a:rPr b="1" lang="en-IN" sz="2500" spc="-1" strike="noStrike">
                <a:solidFill>
                  <a:srgbClr val="c00000"/>
                </a:solidFill>
                <a:uFill>
                  <a:solidFill>
                    <a:srgbClr val="ffffff"/>
                  </a:solidFill>
                </a:uFill>
                <a:latin typeface="Microsoft YaHei"/>
                <a:ea typeface="Microsoft YaHei"/>
              </a:rPr>
              <a:t>ation - </a:t>
            </a:r>
            <a:r>
              <a:rPr b="1" lang="en-IN" sz="2500" spc="-1" strike="noStrike">
                <a:solidFill>
                  <a:srgbClr val="c00000"/>
                </a:solidFill>
                <a:uFill>
                  <a:solidFill>
                    <a:srgbClr val="ffffff"/>
                  </a:solidFill>
                </a:uFill>
                <a:latin typeface="Microsoft YaHei"/>
                <a:ea typeface="Microsoft YaHei"/>
              </a:rPr>
              <a:t>Query – </a:t>
            </a:r>
            <a:r>
              <a:rPr b="1" lang="en-IN" sz="2500" spc="-1" strike="noStrike">
                <a:solidFill>
                  <a:srgbClr val="c00000"/>
                </a:solidFill>
                <a:uFill>
                  <a:solidFill>
                    <a:srgbClr val="ffffff"/>
                  </a:solidFill>
                </a:uFill>
                <a:latin typeface="Microsoft YaHei"/>
                <a:ea typeface="Microsoft YaHei"/>
              </a:rPr>
              <a:t>Solution</a:t>
            </a:r>
            <a:r>
              <a:rPr b="1" lang="en-IN" sz="2500" spc="-1" strike="noStrike">
                <a:solidFill>
                  <a:srgbClr val="c00000"/>
                </a:solidFill>
                <a:uFill>
                  <a:solidFill>
                    <a:srgbClr val="ffffff"/>
                  </a:solidFill>
                </a:uFill>
                <a:latin typeface="Microsoft YaHei"/>
                <a:ea typeface="Microsoft YaHei"/>
              </a:rPr>
              <a:t>2 </a:t>
            </a:r>
            <a:endParaRPr b="0" lang="en-IN" sz="4400" spc="-1" strike="noStrike">
              <a:solidFill>
                <a:srgbClr val="000000"/>
              </a:solidFill>
              <a:uFill>
                <a:solidFill>
                  <a:srgbClr val="ffffff"/>
                </a:solidFill>
              </a:uFill>
              <a:latin typeface="Arial"/>
            </a:endParaRPr>
          </a:p>
        </p:txBody>
      </p:sp>
      <p:pic>
        <p:nvPicPr>
          <p:cNvPr id="475" name="" descr=""/>
          <p:cNvPicPr/>
          <p:nvPr/>
        </p:nvPicPr>
        <p:blipFill>
          <a:blip r:embed="rId1"/>
          <a:stretch/>
        </p:blipFill>
        <p:spPr>
          <a:xfrm>
            <a:off x="1100880" y="1402200"/>
            <a:ext cx="4515120" cy="51498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132840" y="42840"/>
            <a:ext cx="9288720" cy="599400"/>
          </a:xfrm>
          <a:prstGeom prst="rect">
            <a:avLst/>
          </a:prstGeom>
          <a:noFill/>
          <a:ln>
            <a:noFill/>
          </a:ln>
        </p:spPr>
        <p:txBody>
          <a:bodyPr lIns="0" rIns="0" tIns="0" bIns="0"/>
          <a:p>
            <a:pPr>
              <a:lnSpc>
                <a:spcPts val="1210"/>
              </a:lnSpc>
            </a:pPr>
            <a:r>
              <a:rPr b="1" lang="en-IN" sz="2500" spc="-1" strike="noStrike">
                <a:solidFill>
                  <a:srgbClr val="c00000"/>
                </a:solidFill>
                <a:uFill>
                  <a:solidFill>
                    <a:srgbClr val="ffffff"/>
                  </a:solidFill>
                </a:uFill>
                <a:latin typeface="Microsoft YaHei"/>
                <a:ea typeface="Microsoft YaHei"/>
              </a:rPr>
              <a:t>AppD Rules</a:t>
            </a:r>
            <a:endParaRPr b="0" lang="en-IN" sz="3200" spc="-1" strike="noStrike">
              <a:solidFill>
                <a:srgbClr val="000000"/>
              </a:solidFill>
              <a:uFill>
                <a:solidFill>
                  <a:srgbClr val="ffffff"/>
                </a:solidFill>
              </a:uFill>
              <a:latin typeface="Arial"/>
            </a:endParaRPr>
          </a:p>
        </p:txBody>
      </p:sp>
      <p:graphicFrame>
        <p:nvGraphicFramePr>
          <p:cNvPr id="477" name="Table 2"/>
          <p:cNvGraphicFramePr/>
          <p:nvPr/>
        </p:nvGraphicFramePr>
        <p:xfrm>
          <a:off x="433440" y="583560"/>
          <a:ext cx="8900640" cy="6815520"/>
        </p:xfrm>
        <a:graphic>
          <a:graphicData uri="http://schemas.openxmlformats.org/drawingml/2006/table">
            <a:tbl>
              <a:tblPr/>
              <a:tblGrid>
                <a:gridCol w="1539360"/>
                <a:gridCol w="2109240"/>
                <a:gridCol w="5252400"/>
              </a:tblGrid>
              <a:tr h="761760">
                <a:tc>
                  <a:txBody>
                    <a:bodyPr lIns="68400" rIns="68400" tIns="0" bIns="0"/>
                    <a:p>
                      <a:pPr algn="ctr">
                        <a:lnSpc>
                          <a:spcPct val="100000"/>
                        </a:lnSpc>
                      </a:pPr>
                      <a:r>
                        <a:rPr b="1" lang="en-IN" sz="1200" spc="-1" strike="noStrike">
                          <a:solidFill>
                            <a:srgbClr val="666666"/>
                          </a:solidFill>
                          <a:uFill>
                            <a:solidFill>
                              <a:srgbClr val="ffffff"/>
                            </a:solidFill>
                          </a:uFill>
                          <a:latin typeface="Calibri"/>
                        </a:rPr>
                        <a:t>Parameter</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c>
                  <a:txBody>
                    <a:bodyPr lIns="68400" rIns="68400" tIns="0" bIns="0"/>
                    <a:p>
                      <a:pPr>
                        <a:lnSpc>
                          <a:spcPct val="100000"/>
                        </a:lnSpc>
                      </a:pPr>
                      <a:r>
                        <a:rPr b="1" lang="en-IN" sz="1200" spc="-1" strike="noStrike">
                          <a:solidFill>
                            <a:srgbClr val="666666"/>
                          </a:solidFill>
                          <a:uFill>
                            <a:solidFill>
                              <a:srgbClr val="ffffff"/>
                            </a:solidFill>
                          </a:uFill>
                          <a:latin typeface="Calibri"/>
                        </a:rPr>
                        <a:t>M is required; C is required for conditions; O is optional</a:t>
                      </a:r>
                      <a:r>
                        <a:rPr b="1" lang="en-IN" sz="1200" spc="-1" strike="noStrike">
                          <a:solidFill>
                            <a:srgbClr val="666666"/>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c>
                  <a:txBody>
                    <a:bodyPr lIns="68400" rIns="68400" tIns="0" bIns="0"/>
                    <a:p>
                      <a:pPr algn="ctr">
                        <a:lnSpc>
                          <a:spcPct val="100000"/>
                        </a:lnSpc>
                      </a:pPr>
                      <a:r>
                        <a:rPr b="1" lang="en-IN" sz="1200" spc="-1" strike="noStrike">
                          <a:solidFill>
                            <a:srgbClr val="666666"/>
                          </a:solidFill>
                          <a:uFill>
                            <a:solidFill>
                              <a:srgbClr val="ffffff"/>
                            </a:solidFill>
                          </a:uFill>
                          <a:latin typeface="Calibri"/>
                        </a:rPr>
                        <a:t>Description</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r>
              <a:tr h="148320">
                <a:tc>
                  <a:txBody>
                    <a:bodyPr lIns="23400" rIns="23400" tIns="0" bIns="0"/>
                    <a:p>
                      <a:pPr>
                        <a:lnSpc>
                          <a:spcPct val="100000"/>
                        </a:lnSpc>
                      </a:pPr>
                      <a:r>
                        <a:rPr b="1" lang="en-IN" sz="1000" spc="-1" strike="noStrike">
                          <a:solidFill>
                            <a:srgbClr val="1d1d1a"/>
                          </a:solidFill>
                          <a:uFill>
                            <a:solidFill>
                              <a:srgbClr val="ffffff"/>
                            </a:solidFill>
                          </a:uFill>
                          <a:latin typeface="Calibri"/>
                        </a:rPr>
                        <a:t>appTrafficRule</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0..N</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TrafficRule Descriptor. Maximum of 16 traffic Rules.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r>
              <a:tr h="378360">
                <a:tc>
                  <a:txBody>
                    <a:bodyPr lIns="23400" rIns="23400" tIns="0" bIns="0"/>
                    <a:p>
                      <a:pPr>
                        <a:lnSpc>
                          <a:spcPct val="100000"/>
                        </a:lnSpc>
                      </a:pPr>
                      <a:r>
                        <a:rPr b="1" lang="en-IN" sz="1000" spc="-1" strike="noStrike">
                          <a:solidFill>
                            <a:srgbClr val="1d1d1a"/>
                          </a:solidFill>
                          <a:uFill>
                            <a:solidFill>
                              <a:srgbClr val="ffffff"/>
                            </a:solidFill>
                          </a:uFill>
                          <a:latin typeface="Calibri"/>
                        </a:rPr>
                        <a:t>&gt;trafficRuleId</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String</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Traffic Rule Identifier (Unique).</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Value Range</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1~63 bytes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r>
              <a:tr h="337320">
                <a:tc>
                  <a:txBody>
                    <a:bodyPr lIns="23400" rIns="23400" tIns="0" bIns="0"/>
                    <a:p>
                      <a:pPr>
                        <a:lnSpc>
                          <a:spcPct val="100000"/>
                        </a:lnSpc>
                      </a:pPr>
                      <a:r>
                        <a:rPr b="1" lang="en-IN" sz="1000" spc="-1" strike="noStrike">
                          <a:solidFill>
                            <a:srgbClr val="ff0000"/>
                          </a:solidFill>
                          <a:uFill>
                            <a:solidFill>
                              <a:srgbClr val="ffffff"/>
                            </a:solidFill>
                          </a:uFill>
                          <a:latin typeface="SimSun"/>
                          <a:ea typeface="SimSun"/>
                        </a:rPr>
                        <a:t>&gt;filterType</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ff0000"/>
                          </a:solidFill>
                          <a:uFill>
                            <a:solidFill>
                              <a:srgbClr val="ffffff"/>
                            </a:solidFill>
                          </a:uFill>
                          <a:latin typeface="SimSun"/>
                          <a:ea typeface="SimSun"/>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ff0000"/>
                          </a:solidFill>
                          <a:uFill>
                            <a:solidFill>
                              <a:srgbClr val="ffffff"/>
                            </a:solidFill>
                          </a:uFill>
                          <a:latin typeface="Calibri"/>
                        </a:rPr>
                        <a:t>（</a:t>
                      </a:r>
                      <a:r>
                        <a:rPr b="0" lang="en-IN" sz="1000" spc="-1" strike="noStrike">
                          <a:solidFill>
                            <a:srgbClr val="ff0000"/>
                          </a:solidFill>
                          <a:uFill>
                            <a:solidFill>
                              <a:srgbClr val="ffffff"/>
                            </a:solidFill>
                          </a:uFill>
                          <a:latin typeface="Calibri"/>
                        </a:rPr>
                        <a:t>String</a:t>
                      </a:r>
                      <a:r>
                        <a:rPr b="0" lang="en-IN" sz="1000" spc="-1" strike="noStrike">
                          <a:solidFill>
                            <a:srgbClr val="ff0000"/>
                          </a:solidFill>
                          <a:uFill>
                            <a:solidFill>
                              <a:srgbClr val="ffffff"/>
                            </a:solidFill>
                          </a:uFill>
                          <a:latin typeface="Calibri"/>
                        </a:rPr>
                        <a:t>）</a:t>
                      </a:r>
                      <a:r>
                        <a:rPr b="0" lang="en-IN" sz="1000" spc="-1" strike="noStrike">
                          <a:solidFill>
                            <a:srgbClr val="ff0000"/>
                          </a:solidFill>
                          <a:uFill>
                            <a:solidFill>
                              <a:srgbClr val="ffffff"/>
                            </a:solidFill>
                          </a:uFill>
                          <a:latin typeface="Calibri"/>
                        </a:rPr>
                        <a:t>Indicates Filtering type. Definition of filter per FLOW or PACKET.</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ff0000"/>
                          </a:solidFill>
                          <a:uFill>
                            <a:solidFill>
                              <a:srgbClr val="ffffff"/>
                            </a:solidFill>
                          </a:uFill>
                          <a:latin typeface="SimSun"/>
                          <a:ea typeface="SimSun"/>
                        </a:rPr>
                        <a:t>Enumeration: </a:t>
                      </a:r>
                      <a:r>
                        <a:rPr b="0" lang="en-IN" sz="1000" spc="-1" strike="noStrike">
                          <a:solidFill>
                            <a:srgbClr val="ff0000"/>
                          </a:solidFill>
                          <a:uFill>
                            <a:solidFill>
                              <a:srgbClr val="ffffff"/>
                            </a:solidFill>
                          </a:uFill>
                          <a:latin typeface="Calibri"/>
                          <a:ea typeface="SimSun"/>
                        </a:rPr>
                        <a:t>FLOW </a:t>
                      </a:r>
                      <a:r>
                        <a:rPr b="0" lang="en-IN" sz="1000" spc="-1" strike="noStrike">
                          <a:solidFill>
                            <a:srgbClr val="ff0000"/>
                          </a:solidFill>
                          <a:uFill>
                            <a:solidFill>
                              <a:srgbClr val="ffffff"/>
                            </a:solidFill>
                          </a:uFill>
                          <a:latin typeface="SimSun"/>
                          <a:ea typeface="SimSun"/>
                        </a:rPr>
                        <a:t>, </a:t>
                      </a:r>
                      <a:r>
                        <a:rPr b="0" lang="en-IN" sz="1000" spc="-1" strike="noStrike">
                          <a:solidFill>
                            <a:srgbClr val="ff0000"/>
                          </a:solidFill>
                          <a:uFill>
                            <a:solidFill>
                              <a:srgbClr val="ffffff"/>
                            </a:solidFill>
                          </a:uFill>
                          <a:latin typeface="Calibri"/>
                          <a:ea typeface="SimSun"/>
                        </a:rPr>
                        <a:t>PACKET</a:t>
                      </a:r>
                      <a:r>
                        <a:rPr b="0" lang="en-IN" sz="1000" spc="-1" strike="noStrike">
                          <a:solidFill>
                            <a:srgbClr val="ff0000"/>
                          </a:solidFill>
                          <a:uFill>
                            <a:solidFill>
                              <a:srgbClr val="ffffff"/>
                            </a:solidFill>
                          </a:uFill>
                          <a:latin typeface="SimSun"/>
                          <a:ea typeface="SimSun"/>
                        </a:rPr>
                        <a:t>.</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485280">
                <a:tc>
                  <a:txBody>
                    <a:bodyPr lIns="23400" rIns="23400" tIns="0" bIns="0"/>
                    <a:p>
                      <a:pPr>
                        <a:lnSpc>
                          <a:spcPct val="100000"/>
                        </a:lnSpc>
                      </a:pPr>
                      <a:r>
                        <a:rPr b="1" lang="en-IN" sz="1000" spc="-1" strike="noStrike">
                          <a:solidFill>
                            <a:srgbClr val="1d1d1a"/>
                          </a:solidFill>
                          <a:uFill>
                            <a:solidFill>
                              <a:srgbClr val="ffffff"/>
                            </a:solidFill>
                          </a:uFill>
                          <a:latin typeface="Calibri"/>
                        </a:rPr>
                        <a:t>&gt;priority</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Integer) Priority of this traffic rule. If traffic rule conflicts, the one with higher priority take precedence.</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Value Range: 1~255</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485280">
                <a:tc>
                  <a:txBody>
                    <a:bodyPr lIns="23400" rIns="23400" tIns="0" bIns="0"/>
                    <a:p>
                      <a:pPr>
                        <a:lnSpc>
                          <a:spcPct val="100000"/>
                        </a:lnSpc>
                      </a:pPr>
                      <a:r>
                        <a:rPr b="1" lang="en-IN" sz="1000" spc="-1" strike="noStrike">
                          <a:solidFill>
                            <a:srgbClr val="1d1d1a"/>
                          </a:solidFill>
                          <a:uFill>
                            <a:solidFill>
                              <a:srgbClr val="ffffff"/>
                            </a:solidFill>
                          </a:uFill>
                          <a:latin typeface="Calibri"/>
                        </a:rPr>
                        <a:t>&gt;action</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String</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SimSun"/>
                          <a:ea typeface="SimSun"/>
                        </a:rPr>
                        <a:t>The action of the MEC host data plane when a packet matches the trafficFilter.</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SimSun"/>
                          <a:ea typeface="SimSun"/>
                        </a:rPr>
                        <a:t>Enumeration: DROP, </a:t>
                      </a:r>
                      <a:r>
                        <a:rPr b="0" lang="en-IN" sz="1000" spc="-1" strike="noStrike">
                          <a:solidFill>
                            <a:srgbClr val="ff0000"/>
                          </a:solidFill>
                          <a:uFill>
                            <a:solidFill>
                              <a:srgbClr val="ffffff"/>
                            </a:solidFill>
                          </a:uFill>
                          <a:latin typeface="SimSun"/>
                          <a:ea typeface="SimSun"/>
                        </a:rPr>
                        <a:t>PASSTHROUGH</a:t>
                      </a:r>
                      <a:r>
                        <a:rPr b="0" lang="en-IN" sz="1000" spc="-1" strike="noStrike">
                          <a:solidFill>
                            <a:srgbClr val="1d1d1a"/>
                          </a:solidFill>
                          <a:uFill>
                            <a:solidFill>
                              <a:srgbClr val="ffffff"/>
                            </a:solidFill>
                          </a:uFill>
                          <a:latin typeface="SimSun"/>
                          <a:ea typeface="SimSun"/>
                        </a:rPr>
                        <a:t>.</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189360">
                <a:tc>
                  <a:txBody>
                    <a:bodyPr lIns="23400" rIns="23400" tIns="0" bIns="0"/>
                    <a:p>
                      <a:pPr>
                        <a:lnSpc>
                          <a:spcPct val="100000"/>
                        </a:lnSpc>
                      </a:pPr>
                      <a:r>
                        <a:rPr b="1" lang="en-IN" sz="1000" spc="-1" strike="noStrike">
                          <a:solidFill>
                            <a:srgbClr val="1d1d1a"/>
                          </a:solidFill>
                          <a:uFill>
                            <a:solidFill>
                              <a:srgbClr val="ffffff"/>
                            </a:solidFill>
                          </a:uFill>
                          <a:latin typeface="Calibri"/>
                        </a:rPr>
                        <a:t>&gt;trafficFilter </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Array</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This type represents the traffic filter.</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485280">
                <a:tc>
                  <a:txBody>
                    <a:bodyPr lIns="23400" rIns="23400" tIns="0" bIns="0"/>
                    <a:p>
                      <a:pPr>
                        <a:lnSpc>
                          <a:spcPct val="100000"/>
                        </a:lnSpc>
                      </a:pPr>
                      <a:r>
                        <a:rPr b="1" lang="en-IN" sz="1000" spc="-1" strike="noStrike">
                          <a:solidFill>
                            <a:srgbClr val="1d1d1a"/>
                          </a:solidFill>
                          <a:uFill>
                            <a:solidFill>
                              <a:srgbClr val="ffffff"/>
                            </a:solidFill>
                          </a:uFill>
                          <a:latin typeface="Calibri"/>
                        </a:rPr>
                        <a:t>&gt;&gt;srcAddress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C</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Array Of Strings</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Source IP address, IP address string supports mask, IP_V4 defaults to /32, IP_V6 defaults to /128.</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e.g. [“192.168.1.1/32”, “172.18.0.0/24”, “10.0.0.0/16”]</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485280">
                <a:tc>
                  <a:txBody>
                    <a:bodyPr lIns="23400" rIns="23400" tIns="0" bIns="0"/>
                    <a:p>
                      <a:pPr>
                        <a:lnSpc>
                          <a:spcPct val="100000"/>
                        </a:lnSpc>
                      </a:pPr>
                      <a:r>
                        <a:rPr b="1" lang="en-IN" sz="1000" spc="-1" strike="noStrike">
                          <a:solidFill>
                            <a:srgbClr val="1d1d1a"/>
                          </a:solidFill>
                          <a:uFill>
                            <a:solidFill>
                              <a:srgbClr val="ffffff"/>
                            </a:solidFill>
                          </a:uFill>
                          <a:latin typeface="Calibri"/>
                        </a:rPr>
                        <a:t>&gt;&gt;srcPort</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C</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Array Of Strings</a:t>
                      </a:r>
                      <a:r>
                        <a:rPr b="0" lang="en-IN" sz="1000" spc="-1" strike="noStrike">
                          <a:solidFill>
                            <a:srgbClr val="1d1d1a"/>
                          </a:solidFill>
                          <a:uFill>
                            <a:solidFill>
                              <a:srgbClr val="ffffff"/>
                            </a:solidFill>
                          </a:uFill>
                          <a:latin typeface="Calibri"/>
                        </a:rPr>
                        <a:t>） </a:t>
                      </a:r>
                      <a:r>
                        <a:rPr b="0" lang="en-IN" sz="1000" spc="-1" strike="noStrike">
                          <a:solidFill>
                            <a:srgbClr val="1d1d1a"/>
                          </a:solidFill>
                          <a:uFill>
                            <a:solidFill>
                              <a:srgbClr val="ffffff"/>
                            </a:solidFill>
                          </a:uFill>
                          <a:latin typeface="Calibri"/>
                        </a:rPr>
                        <a:t>The array element supports a single port number, or a port number range.</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e.g. [“80”, “2000-3000”]</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485280">
                <a:tc>
                  <a:txBody>
                    <a:bodyPr lIns="23400" rIns="23400" tIns="0" bIns="0"/>
                    <a:p>
                      <a:pPr>
                        <a:lnSpc>
                          <a:spcPct val="100000"/>
                        </a:lnSpc>
                      </a:pPr>
                      <a:r>
                        <a:rPr b="1" lang="en-IN" sz="1000" spc="-1" strike="noStrike">
                          <a:solidFill>
                            <a:srgbClr val="1d1d1a"/>
                          </a:solidFill>
                          <a:uFill>
                            <a:solidFill>
                              <a:srgbClr val="ffffff"/>
                            </a:solidFill>
                          </a:uFill>
                          <a:latin typeface="Calibri"/>
                        </a:rPr>
                        <a:t>&gt;&gt;dstAddress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C</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Array Of Strings</a:t>
                      </a:r>
                      <a:r>
                        <a:rPr b="0" lang="en-IN" sz="1000" spc="-1" strike="noStrike">
                          <a:solidFill>
                            <a:srgbClr val="1d1d1a"/>
                          </a:solidFill>
                          <a:uFill>
                            <a:solidFill>
                              <a:srgbClr val="ffffff"/>
                            </a:solidFill>
                          </a:uFill>
                          <a:latin typeface="Calibri"/>
                        </a:rPr>
                        <a:t>） </a:t>
                      </a:r>
                      <a:r>
                        <a:rPr b="0" lang="en-IN" sz="1000" spc="-1" strike="noStrike">
                          <a:solidFill>
                            <a:srgbClr val="1d1d1a"/>
                          </a:solidFill>
                          <a:uFill>
                            <a:solidFill>
                              <a:srgbClr val="ffffff"/>
                            </a:solidFill>
                          </a:uFill>
                          <a:latin typeface="Calibri"/>
                        </a:rPr>
                        <a:t>Destination IP address, IP address string supports mask, IP_V4 defaults to /32, IP_V6 defaults to /128.</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e.g.[“192.168.1.1/32”, “172.18.0.0/24”, “10.0.0.0/16”]</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485280">
                <a:tc>
                  <a:txBody>
                    <a:bodyPr lIns="23400" rIns="23400" tIns="0" bIns="0"/>
                    <a:p>
                      <a:pPr>
                        <a:lnSpc>
                          <a:spcPct val="100000"/>
                        </a:lnSpc>
                      </a:pPr>
                      <a:r>
                        <a:rPr b="1" lang="en-IN" sz="1000" spc="-1" strike="noStrike">
                          <a:solidFill>
                            <a:srgbClr val="1d1d1a"/>
                          </a:solidFill>
                          <a:uFill>
                            <a:solidFill>
                              <a:srgbClr val="ffffff"/>
                            </a:solidFill>
                          </a:uFill>
                          <a:latin typeface="Calibri"/>
                        </a:rPr>
                        <a:t>&gt;&gt;dstPort</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C</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Array Of String</a:t>
                      </a:r>
                      <a:r>
                        <a:rPr b="0" lang="en-IN" sz="1000" spc="-1" strike="noStrike">
                          <a:solidFill>
                            <a:srgbClr val="1d1d1a"/>
                          </a:solidFill>
                          <a:uFill>
                            <a:solidFill>
                              <a:srgbClr val="ffffff"/>
                            </a:solidFill>
                          </a:uFill>
                          <a:latin typeface="Calibri"/>
                        </a:rPr>
                        <a:t>） </a:t>
                      </a:r>
                      <a:r>
                        <a:rPr b="0" lang="en-IN" sz="1000" spc="-1" strike="noStrike">
                          <a:solidFill>
                            <a:srgbClr val="1d1d1a"/>
                          </a:solidFill>
                          <a:uFill>
                            <a:solidFill>
                              <a:srgbClr val="ffffff"/>
                            </a:solidFill>
                          </a:uFill>
                          <a:latin typeface="Calibri"/>
                        </a:rPr>
                        <a:t>The array element supports a single port number, or a port number range.</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[“80”, “2000-3000”]</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1225080">
                <a:tc>
                  <a:txBody>
                    <a:bodyPr lIns="23400" rIns="23400" tIns="0" bIns="0"/>
                    <a:p>
                      <a:pPr>
                        <a:lnSpc>
                          <a:spcPct val="100000"/>
                        </a:lnSpc>
                      </a:pPr>
                      <a:r>
                        <a:rPr b="1" lang="en-IN" sz="1000" spc="-1" strike="noStrike">
                          <a:solidFill>
                            <a:srgbClr val="1d1d1a"/>
                          </a:solidFill>
                          <a:uFill>
                            <a:solidFill>
                              <a:srgbClr val="ffffff"/>
                            </a:solidFill>
                          </a:uFill>
                          <a:latin typeface="Calibri"/>
                        </a:rPr>
                        <a:t>&gt;&gt;protocol</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C</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Array Of String</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Specify the protocol of the traffic filter.</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the value range of N is 0-255. use protocol standard defined number: N.</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Note: If Protocol and Port conflict (for example: the protocol is L3 or below, but the L4 port is configured at the same time), UPF will give priority to the protocol, you can ignore the port configuration or check the error (for example: the protocol is ICMP, then the port is configured It didn't work). If the Protocol is not configured, it is determined by the action whether it is "full protocol passed" or "full protocol rejected</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337320">
                <a:tc>
                  <a:txBody>
                    <a:bodyPr lIns="23400" rIns="23400" tIns="0" bIns="0"/>
                    <a:p>
                      <a:pPr>
                        <a:lnSpc>
                          <a:spcPct val="100000"/>
                        </a:lnSpc>
                      </a:pPr>
                      <a:r>
                        <a:rPr b="1" lang="en-IN" sz="1000" spc="-1" strike="noStrike">
                          <a:solidFill>
                            <a:srgbClr val="1d1d1a"/>
                          </a:solidFill>
                          <a:uFill>
                            <a:solidFill>
                              <a:srgbClr val="ffffff"/>
                            </a:solidFill>
                          </a:uFill>
                          <a:latin typeface="Calibri"/>
                        </a:rPr>
                        <a:t>&gt;&gt;qci</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O </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Integer</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SimSun"/>
                          <a:ea typeface="SimSun"/>
                        </a:rPr>
                        <a:t>Used to match all packets that have the same Quality Class Indicator (QCI)</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337320">
                <a:tc>
                  <a:txBody>
                    <a:bodyPr lIns="23400" rIns="23400" tIns="0" bIns="0"/>
                    <a:p>
                      <a:pPr>
                        <a:lnSpc>
                          <a:spcPct val="100000"/>
                        </a:lnSpc>
                      </a:pPr>
                      <a:r>
                        <a:rPr b="1" lang="en-IN" sz="1000" spc="-1" strike="noStrike">
                          <a:solidFill>
                            <a:srgbClr val="1d1d1a"/>
                          </a:solidFill>
                          <a:uFill>
                            <a:solidFill>
                              <a:srgbClr val="ffffff"/>
                            </a:solidFill>
                          </a:uFill>
                          <a:latin typeface="Calibri"/>
                        </a:rPr>
                        <a:t>&gt;&gt;dscp</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O</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Integer</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SimSun"/>
                          <a:ea typeface="SimSun"/>
                        </a:rPr>
                        <a:t>Used to match all IPv4 packets that have the same Differentiated Services Code Point (DSCP)</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189360">
                <a:tc>
                  <a:txBody>
                    <a:bodyPr lIns="23400" rIns="23400" tIns="0" bIns="0"/>
                    <a:p>
                      <a:pPr>
                        <a:lnSpc>
                          <a:spcPct val="100000"/>
                        </a:lnSpc>
                      </a:pPr>
                      <a:r>
                        <a:rPr b="1" lang="en-IN" sz="1000" spc="-1" strike="noStrike">
                          <a:solidFill>
                            <a:srgbClr val="1d1d1a"/>
                          </a:solidFill>
                          <a:uFill>
                            <a:solidFill>
                              <a:srgbClr val="ffffff"/>
                            </a:solidFill>
                          </a:uFill>
                          <a:latin typeface="Calibri"/>
                        </a:rPr>
                        <a:t>&gt;&gt;tc</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O</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Integer) Used to match all IPv6 packets that have the same Traffic Class.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bl>
          </a:graphicData>
        </a:graphic>
      </p:graphicFrame>
      <p:sp>
        <p:nvSpPr>
          <p:cNvPr id="478" name="CustomShape 3"/>
          <p:cNvSpPr/>
          <p:nvPr/>
        </p:nvSpPr>
        <p:spPr>
          <a:xfrm>
            <a:off x="4706280" y="18000"/>
            <a:ext cx="1795320" cy="963720"/>
          </a:xfrm>
          <a:prstGeom prst="rect">
            <a:avLst/>
          </a:prstGeom>
          <a:noFill/>
          <a:ln>
            <a:noFill/>
          </a:ln>
        </p:spPr>
        <p:style>
          <a:lnRef idx="0"/>
          <a:fillRef idx="0"/>
          <a:effectRef idx="0"/>
          <a:fontRef idx="minor"/>
        </p:style>
        <p:txBody>
          <a:bodyPr lIns="90000" rIns="90000" tIns="45000" bIns="45000"/>
          <a:p>
            <a:pPr>
              <a:lnSpc>
                <a:spcPts val="1214"/>
              </a:lnSpc>
            </a:pPr>
            <a:r>
              <a:rPr b="1" lang="en-IN" sz="1400" spc="-1" strike="noStrike">
                <a:solidFill>
                  <a:srgbClr val="1d1d1a"/>
                </a:solidFill>
                <a:uFill>
                  <a:solidFill>
                    <a:srgbClr val="ffffff"/>
                  </a:solidFill>
                </a:uFill>
                <a:latin typeface="Microsoft YaHei"/>
                <a:ea typeface="Microsoft YaHei"/>
              </a:rPr>
              <a:t>AppDRuleModel</a:t>
            </a:r>
            <a:r>
              <a:rPr b="1" lang="en-IN" sz="1400" spc="-1" strike="noStrike">
                <a:solidFill>
                  <a:srgbClr val="1d1d1a"/>
                </a:solidFill>
                <a:uFill>
                  <a:solidFill>
                    <a:srgbClr val="ffffff"/>
                  </a:solidFill>
                </a:uFill>
                <a:latin typeface="Microsoft YaHei"/>
                <a:ea typeface="Microsoft YaHei"/>
              </a:rPr>
              <a:t>：</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132840" y="42840"/>
            <a:ext cx="9288720" cy="599400"/>
          </a:xfrm>
          <a:prstGeom prst="rect">
            <a:avLst/>
          </a:prstGeom>
          <a:noFill/>
          <a:ln>
            <a:noFill/>
          </a:ln>
        </p:spPr>
        <p:txBody>
          <a:bodyPr lIns="0" rIns="0" tIns="0" bIns="0"/>
          <a:p>
            <a:pPr>
              <a:lnSpc>
                <a:spcPts val="1210"/>
              </a:lnSpc>
            </a:pPr>
            <a:r>
              <a:rPr b="1" lang="en-IN" sz="2500" spc="-1" strike="noStrike">
                <a:solidFill>
                  <a:srgbClr val="c00000"/>
                </a:solidFill>
                <a:uFill>
                  <a:solidFill>
                    <a:srgbClr val="ffffff"/>
                  </a:solidFill>
                </a:uFill>
                <a:latin typeface="Microsoft YaHei"/>
                <a:ea typeface="Microsoft YaHei"/>
              </a:rPr>
              <a:t>AppD Rules (Cont)</a:t>
            </a:r>
            <a:endParaRPr b="0" lang="en-IN" sz="3200" spc="-1" strike="noStrike">
              <a:solidFill>
                <a:srgbClr val="000000"/>
              </a:solidFill>
              <a:uFill>
                <a:solidFill>
                  <a:srgbClr val="ffffff"/>
                </a:solidFill>
              </a:uFill>
              <a:latin typeface="Arial"/>
            </a:endParaRPr>
          </a:p>
        </p:txBody>
      </p:sp>
      <p:graphicFrame>
        <p:nvGraphicFramePr>
          <p:cNvPr id="480" name="Table 2"/>
          <p:cNvGraphicFramePr/>
          <p:nvPr/>
        </p:nvGraphicFramePr>
        <p:xfrm>
          <a:off x="970920" y="1065240"/>
          <a:ext cx="8900640" cy="2530440"/>
        </p:xfrm>
        <a:graphic>
          <a:graphicData uri="http://schemas.openxmlformats.org/drawingml/2006/table">
            <a:tbl>
              <a:tblPr/>
              <a:tblGrid>
                <a:gridCol w="1539360"/>
                <a:gridCol w="2109240"/>
                <a:gridCol w="5252400"/>
              </a:tblGrid>
              <a:tr h="761760">
                <a:tc>
                  <a:txBody>
                    <a:bodyPr lIns="68400" rIns="68400" tIns="0" bIns="0"/>
                    <a:p>
                      <a:pPr algn="ctr">
                        <a:lnSpc>
                          <a:spcPct val="100000"/>
                        </a:lnSpc>
                      </a:pPr>
                      <a:r>
                        <a:rPr b="1" lang="en-IN" sz="1200" spc="-1" strike="noStrike">
                          <a:solidFill>
                            <a:srgbClr val="666666"/>
                          </a:solidFill>
                          <a:uFill>
                            <a:solidFill>
                              <a:srgbClr val="ffffff"/>
                            </a:solidFill>
                          </a:uFill>
                          <a:latin typeface="Calibri"/>
                        </a:rPr>
                        <a:t>Parameter</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c>
                  <a:txBody>
                    <a:bodyPr lIns="68400" rIns="68400" tIns="0" bIns="0"/>
                    <a:p>
                      <a:pPr>
                        <a:lnSpc>
                          <a:spcPct val="100000"/>
                        </a:lnSpc>
                      </a:pPr>
                      <a:r>
                        <a:rPr b="1" lang="en-IN" sz="1200" spc="-1" strike="noStrike">
                          <a:solidFill>
                            <a:srgbClr val="666666"/>
                          </a:solidFill>
                          <a:uFill>
                            <a:solidFill>
                              <a:srgbClr val="ffffff"/>
                            </a:solidFill>
                          </a:uFill>
                          <a:latin typeface="Calibri"/>
                        </a:rPr>
                        <a:t>M is required; C is required for conditions; O is optional</a:t>
                      </a:r>
                      <a:r>
                        <a:rPr b="1" lang="en-IN" sz="1200" spc="-1" strike="noStrike">
                          <a:solidFill>
                            <a:srgbClr val="666666"/>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c>
                  <a:txBody>
                    <a:bodyPr lIns="68400" rIns="68400" tIns="0" bIns="0"/>
                    <a:p>
                      <a:pPr algn="ctr">
                        <a:lnSpc>
                          <a:spcPct val="100000"/>
                        </a:lnSpc>
                      </a:pPr>
                      <a:r>
                        <a:rPr b="1" lang="en-IN" sz="1200" spc="-1" strike="noStrike">
                          <a:solidFill>
                            <a:srgbClr val="666666"/>
                          </a:solidFill>
                          <a:uFill>
                            <a:solidFill>
                              <a:srgbClr val="ffffff"/>
                            </a:solidFill>
                          </a:uFill>
                          <a:latin typeface="Calibri"/>
                        </a:rPr>
                        <a:t>Description</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r>
              <a:tr h="148320">
                <a:tc>
                  <a:txBody>
                    <a:bodyPr lIns="23400" rIns="23400" tIns="0" bIns="0"/>
                    <a:p>
                      <a:pPr>
                        <a:lnSpc>
                          <a:spcPct val="100000"/>
                        </a:lnSpc>
                      </a:pPr>
                      <a:r>
                        <a:rPr b="1" lang="en-IN" sz="1000" spc="-1" strike="noStrike">
                          <a:solidFill>
                            <a:srgbClr val="1d1d1a"/>
                          </a:solidFill>
                          <a:uFill>
                            <a:solidFill>
                              <a:srgbClr val="ffffff"/>
                            </a:solidFill>
                          </a:uFill>
                          <a:latin typeface="Calibri"/>
                        </a:rPr>
                        <a:t>appDNSRule</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0..N</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DNS Rule Descriptor. Maximum of 32 Rules.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r>
              <a:tr h="378360">
                <a:tc>
                  <a:txBody>
                    <a:bodyPr lIns="23400" rIns="23400" tIns="0" bIns="0"/>
                    <a:p>
                      <a:pPr>
                        <a:lnSpc>
                          <a:spcPct val="100000"/>
                        </a:lnSpc>
                      </a:pPr>
                      <a:r>
                        <a:rPr b="1" lang="en-IN" sz="1000" spc="-1" strike="noStrike">
                          <a:solidFill>
                            <a:srgbClr val="1d1d1a"/>
                          </a:solidFill>
                          <a:uFill>
                            <a:solidFill>
                              <a:srgbClr val="ffffff"/>
                            </a:solidFill>
                          </a:uFill>
                          <a:latin typeface="Calibri"/>
                        </a:rPr>
                        <a:t>&gt;dnsRuleId</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String</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DNS Rule Identifier (Unique).</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Value Range</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1~63 bytes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r>
              <a:tr h="378360">
                <a:tc>
                  <a:txBody>
                    <a:bodyPr lIns="23400" rIns="23400" tIns="0" bIns="0"/>
                    <a:p>
                      <a:pPr>
                        <a:lnSpc>
                          <a:spcPct val="100000"/>
                        </a:lnSpc>
                      </a:pPr>
                      <a:r>
                        <a:rPr b="1" lang="en-IN" sz="1000" spc="-1" strike="noStrike">
                          <a:solidFill>
                            <a:srgbClr val="1d1d1a"/>
                          </a:solidFill>
                          <a:uFill>
                            <a:solidFill>
                              <a:srgbClr val="ffffff"/>
                            </a:solidFill>
                          </a:uFill>
                          <a:latin typeface="Calibri"/>
                        </a:rPr>
                        <a:t>&gt;domainName</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(String</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FQDN Domain name</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Value Range</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1~63 bytes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189360">
                <a:tc>
                  <a:txBody>
                    <a:bodyPr lIns="23400" rIns="23400" tIns="0" bIns="0"/>
                    <a:p>
                      <a:pPr>
                        <a:lnSpc>
                          <a:spcPct val="100000"/>
                        </a:lnSpc>
                      </a:pPr>
                      <a:r>
                        <a:rPr b="1" lang="en-IN" sz="1000" spc="-1" strike="noStrike">
                          <a:solidFill>
                            <a:srgbClr val="1d1d1a"/>
                          </a:solidFill>
                          <a:uFill>
                            <a:solidFill>
                              <a:srgbClr val="ffffff"/>
                            </a:solidFill>
                          </a:uFill>
                          <a:latin typeface="Calibri"/>
                        </a:rPr>
                        <a:t>&gt;ipAddressType</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ENUM</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SimSun"/>
                          <a:ea typeface="SimSun"/>
                        </a:rPr>
                        <a:t>IPAddress Type. IPv4 or IPv6.</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189360">
                <a:tc>
                  <a:txBody>
                    <a:bodyPr lIns="23400" rIns="23400" tIns="0" bIns="0"/>
                    <a:p>
                      <a:pPr>
                        <a:lnSpc>
                          <a:spcPct val="100000"/>
                        </a:lnSpc>
                      </a:pPr>
                      <a:r>
                        <a:rPr b="1" lang="en-IN" sz="1000" spc="-1" strike="noStrike">
                          <a:solidFill>
                            <a:srgbClr val="1d1d1a"/>
                          </a:solidFill>
                          <a:uFill>
                            <a:solidFill>
                              <a:srgbClr val="ffffff"/>
                            </a:solidFill>
                          </a:uFill>
                          <a:latin typeface="Calibri"/>
                        </a:rPr>
                        <a:t>&gt;ipAddress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String</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IP address.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485280">
                <a:tc>
                  <a:txBody>
                    <a:bodyPr lIns="23400" rIns="23400" tIns="0" bIns="0"/>
                    <a:p>
                      <a:pPr>
                        <a:lnSpc>
                          <a:spcPct val="100000"/>
                        </a:lnSpc>
                      </a:pPr>
                      <a:r>
                        <a:rPr b="1" lang="en-IN" sz="1000" spc="-1" strike="noStrike">
                          <a:solidFill>
                            <a:srgbClr val="1d1d1a"/>
                          </a:solidFill>
                          <a:uFill>
                            <a:solidFill>
                              <a:srgbClr val="ffffff"/>
                            </a:solidFill>
                          </a:uFill>
                          <a:latin typeface="Calibri"/>
                        </a:rPr>
                        <a:t>&gt;ttl</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O</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Int</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Validity period of DNS record resolution. Range/l 1 ~ 4294967295 in seconds.</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Calibri"/>
                        </a:rPr>
                        <a:t>Default value is 86400.</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bl>
          </a:graphicData>
        </a:graphic>
      </p:graphicFrame>
      <p:sp>
        <p:nvSpPr>
          <p:cNvPr id="481" name="CustomShape 3"/>
          <p:cNvSpPr/>
          <p:nvPr/>
        </p:nvSpPr>
        <p:spPr>
          <a:xfrm>
            <a:off x="4609800" y="344880"/>
            <a:ext cx="1795320" cy="963720"/>
          </a:xfrm>
          <a:prstGeom prst="rect">
            <a:avLst/>
          </a:prstGeom>
          <a:noFill/>
          <a:ln>
            <a:noFill/>
          </a:ln>
        </p:spPr>
        <p:style>
          <a:lnRef idx="0"/>
          <a:fillRef idx="0"/>
          <a:effectRef idx="0"/>
          <a:fontRef idx="minor"/>
        </p:style>
        <p:txBody>
          <a:bodyPr lIns="90000" rIns="90000" tIns="45000" bIns="45000"/>
          <a:p>
            <a:pPr>
              <a:lnSpc>
                <a:spcPts val="1214"/>
              </a:lnSpc>
            </a:pPr>
            <a:r>
              <a:rPr b="1" lang="en-IN" sz="1400" spc="-1" strike="noStrike">
                <a:solidFill>
                  <a:srgbClr val="1d1d1a"/>
                </a:solidFill>
                <a:uFill>
                  <a:solidFill>
                    <a:srgbClr val="ffffff"/>
                  </a:solidFill>
                </a:uFill>
                <a:latin typeface="Microsoft YaHei"/>
                <a:ea typeface="Microsoft YaHei"/>
              </a:rPr>
              <a:t>AppDRuleModel</a:t>
            </a:r>
            <a:r>
              <a:rPr b="1" lang="en-IN" sz="1400" spc="-1" strike="noStrike">
                <a:solidFill>
                  <a:srgbClr val="1d1d1a"/>
                </a:solidFill>
                <a:uFill>
                  <a:solidFill>
                    <a:srgbClr val="ffffff"/>
                  </a:solidFill>
                </a:uFill>
                <a:latin typeface="Microsoft YaHei"/>
                <a:ea typeface="Microsoft YaHei"/>
              </a:rPr>
              <a:t>：</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133200" y="18720"/>
            <a:ext cx="9288360" cy="599400"/>
          </a:xfrm>
          <a:prstGeom prst="rect">
            <a:avLst/>
          </a:prstGeom>
          <a:noFill/>
          <a:ln>
            <a:noFill/>
          </a:ln>
        </p:spPr>
        <p:style>
          <a:lnRef idx="0"/>
          <a:fillRef idx="0"/>
          <a:effectRef idx="0"/>
          <a:fontRef idx="minor"/>
        </p:style>
        <p:txBody>
          <a:bodyPr lIns="0" rIns="0" tIns="0" bIns="0"/>
          <a:p>
            <a:pPr>
              <a:lnSpc>
                <a:spcPts val="1210"/>
              </a:lnSpc>
            </a:pPr>
            <a:r>
              <a:rPr b="1" lang="en-IN" sz="2500" spc="-1" strike="noStrike">
                <a:solidFill>
                  <a:srgbClr val="c00000"/>
                </a:solidFill>
                <a:uFill>
                  <a:solidFill>
                    <a:srgbClr val="ffffff"/>
                  </a:solidFill>
                </a:uFill>
                <a:latin typeface="Microsoft YaHei"/>
                <a:ea typeface="Microsoft YaHei"/>
              </a:rPr>
              <a:t>Operation Progress Model </a:t>
            </a:r>
            <a:endParaRPr b="0" lang="en-IN" sz="1800" spc="-1" strike="noStrike">
              <a:solidFill>
                <a:srgbClr val="000000"/>
              </a:solidFill>
              <a:uFill>
                <a:solidFill>
                  <a:srgbClr val="ffffff"/>
                </a:solidFill>
              </a:uFill>
              <a:latin typeface="Arial"/>
            </a:endParaRPr>
          </a:p>
        </p:txBody>
      </p:sp>
      <p:graphicFrame>
        <p:nvGraphicFramePr>
          <p:cNvPr id="483" name="Table 2"/>
          <p:cNvGraphicFramePr/>
          <p:nvPr/>
        </p:nvGraphicFramePr>
        <p:xfrm>
          <a:off x="551520" y="1246680"/>
          <a:ext cx="8870400" cy="1627560"/>
        </p:xfrm>
        <a:graphic>
          <a:graphicData uri="http://schemas.openxmlformats.org/drawingml/2006/table">
            <a:tbl>
              <a:tblPr/>
              <a:tblGrid>
                <a:gridCol w="1533960"/>
                <a:gridCol w="2102040"/>
                <a:gridCol w="5234760"/>
              </a:tblGrid>
              <a:tr h="761760">
                <a:tc>
                  <a:txBody>
                    <a:bodyPr lIns="68400" rIns="68400" tIns="0" bIns="0"/>
                    <a:p>
                      <a:pPr algn="ctr">
                        <a:lnSpc>
                          <a:spcPct val="100000"/>
                        </a:lnSpc>
                      </a:pPr>
                      <a:r>
                        <a:rPr b="1" lang="en-IN" sz="1200" spc="-1" strike="noStrike">
                          <a:solidFill>
                            <a:srgbClr val="666666"/>
                          </a:solidFill>
                          <a:uFill>
                            <a:solidFill>
                              <a:srgbClr val="ffffff"/>
                            </a:solidFill>
                          </a:uFill>
                          <a:latin typeface="Calibri"/>
                        </a:rPr>
                        <a:t>Parameter</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c>
                  <a:txBody>
                    <a:bodyPr lIns="68400" rIns="68400" tIns="0" bIns="0"/>
                    <a:p>
                      <a:pPr>
                        <a:lnSpc>
                          <a:spcPct val="100000"/>
                        </a:lnSpc>
                      </a:pPr>
                      <a:r>
                        <a:rPr b="1" lang="en-IN" sz="1200" spc="-1" strike="noStrike">
                          <a:solidFill>
                            <a:srgbClr val="666666"/>
                          </a:solidFill>
                          <a:uFill>
                            <a:solidFill>
                              <a:srgbClr val="ffffff"/>
                            </a:solidFill>
                          </a:uFill>
                          <a:latin typeface="Calibri"/>
                        </a:rPr>
                        <a:t>M is required; C is required for conditions; O is optional</a:t>
                      </a:r>
                      <a:r>
                        <a:rPr b="1" lang="en-IN" sz="1200" spc="-1" strike="noStrike">
                          <a:solidFill>
                            <a:srgbClr val="666666"/>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c>
                  <a:txBody>
                    <a:bodyPr lIns="68400" rIns="68400" tIns="0" bIns="0"/>
                    <a:p>
                      <a:pPr algn="ctr">
                        <a:lnSpc>
                          <a:spcPct val="100000"/>
                        </a:lnSpc>
                      </a:pPr>
                      <a:r>
                        <a:rPr b="1" lang="en-IN" sz="1200" spc="-1" strike="noStrike">
                          <a:solidFill>
                            <a:srgbClr val="666666"/>
                          </a:solidFill>
                          <a:uFill>
                            <a:solidFill>
                              <a:srgbClr val="ffffff"/>
                            </a:solidFill>
                          </a:uFill>
                          <a:latin typeface="Calibri"/>
                        </a:rPr>
                        <a:t>Description</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r>
              <a:tr h="149760">
                <a:tc>
                  <a:txBody>
                    <a:bodyPr lIns="23400" rIns="23400" tIns="0" bIns="0"/>
                    <a:p>
                      <a:pPr>
                        <a:lnSpc>
                          <a:spcPct val="100000"/>
                        </a:lnSpc>
                      </a:pPr>
                      <a:r>
                        <a:rPr b="1" lang="en-IN" sz="1000" spc="-1" strike="noStrike">
                          <a:solidFill>
                            <a:srgbClr val="1d1d1a"/>
                          </a:solidFill>
                          <a:uFill>
                            <a:solidFill>
                              <a:srgbClr val="ffffff"/>
                            </a:solidFill>
                          </a:uFill>
                          <a:latin typeface="SimSun"/>
                          <a:ea typeface="SimSun"/>
                        </a:rPr>
                        <a:t>taskId</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(String)TaskID of adding a AppD resource. This would be allocated by MEP.</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r>
              <a:tr h="148320">
                <a:tc>
                  <a:txBody>
                    <a:bodyPr lIns="23400" rIns="23400" tIns="0" bIns="0"/>
                    <a:p>
                      <a:pPr>
                        <a:lnSpc>
                          <a:spcPct val="100000"/>
                        </a:lnSpc>
                      </a:pPr>
                      <a:r>
                        <a:rPr b="1" lang="en-IN" sz="1000" spc="-1" strike="noStrike">
                          <a:solidFill>
                            <a:srgbClr val="1d1d1a"/>
                          </a:solidFill>
                          <a:uFill>
                            <a:solidFill>
                              <a:srgbClr val="ffffff"/>
                            </a:solidFill>
                          </a:uFill>
                          <a:latin typeface="Calibri"/>
                        </a:rPr>
                        <a:t>appInstanceId</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(String) Application Instance Id.</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r>
              <a:tr h="189360">
                <a:tc>
                  <a:txBody>
                    <a:bodyPr lIns="23400" rIns="23400" tIns="0" bIns="0"/>
                    <a:p>
                      <a:pPr>
                        <a:lnSpc>
                          <a:spcPct val="100000"/>
                        </a:lnSpc>
                      </a:pPr>
                      <a:r>
                        <a:rPr b="1" lang="en-IN" sz="1000" spc="-1" strike="noStrike">
                          <a:solidFill>
                            <a:srgbClr val="1d1d1a"/>
                          </a:solidFill>
                          <a:uFill>
                            <a:solidFill>
                              <a:srgbClr val="ffffff"/>
                            </a:solidFill>
                          </a:uFill>
                          <a:latin typeface="SimSun"/>
                          <a:ea typeface="SimSun"/>
                        </a:rPr>
                        <a:t>configResult</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String</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Operation result. It can be SUCCESS, FAILURE or PROCESSING</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r>
              <a:tr h="189360">
                <a:tc>
                  <a:txBody>
                    <a:bodyPr lIns="23400" rIns="23400" tIns="0" bIns="0"/>
                    <a:p>
                      <a:pPr>
                        <a:lnSpc>
                          <a:spcPct val="100000"/>
                        </a:lnSpc>
                      </a:pPr>
                      <a:r>
                        <a:rPr b="1" lang="en-IN" sz="1000" spc="-1" strike="noStrike">
                          <a:solidFill>
                            <a:srgbClr val="1d1d1a"/>
                          </a:solidFill>
                          <a:uFill>
                            <a:solidFill>
                              <a:srgbClr val="ffffff"/>
                            </a:solidFill>
                          </a:uFill>
                          <a:latin typeface="SimSun"/>
                          <a:ea typeface="SimSun"/>
                        </a:rPr>
                        <a:t>configPhase</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(String</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Percentage of progress of operation.</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r h="189360">
                <a:tc>
                  <a:txBody>
                    <a:bodyPr lIns="23400" rIns="23400" tIns="0" bIns="0"/>
                    <a:p>
                      <a:pPr>
                        <a:lnSpc>
                          <a:spcPct val="100000"/>
                        </a:lnSpc>
                      </a:pPr>
                      <a:r>
                        <a:rPr b="1" lang="en-IN" sz="1000" spc="-1" strike="noStrike">
                          <a:solidFill>
                            <a:srgbClr val="1d1d1a"/>
                          </a:solidFill>
                          <a:uFill>
                            <a:solidFill>
                              <a:srgbClr val="ffffff"/>
                            </a:solidFill>
                          </a:uFill>
                          <a:latin typeface="Calibri"/>
                        </a:rPr>
                        <a:t>detailed</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String) Details about the AppD resource Operation.</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bl>
          </a:graphicData>
        </a:graphic>
      </p:graphicFrame>
      <p:sp>
        <p:nvSpPr>
          <p:cNvPr id="484" name="CustomShape 3"/>
          <p:cNvSpPr/>
          <p:nvPr/>
        </p:nvSpPr>
        <p:spPr>
          <a:xfrm>
            <a:off x="550800" y="3369600"/>
            <a:ext cx="7520760" cy="888840"/>
          </a:xfrm>
          <a:prstGeom prst="rect">
            <a:avLst/>
          </a:prstGeom>
          <a:noFill/>
          <a:ln>
            <a:noFill/>
          </a:ln>
        </p:spPr>
        <p:style>
          <a:lnRef idx="0"/>
          <a:fillRef idx="0"/>
          <a:effectRef idx="0"/>
          <a:fontRef idx="minor"/>
        </p:style>
        <p:txBody>
          <a:bodyPr lIns="90000" rIns="90000" tIns="45000" bIns="45000"/>
          <a:p>
            <a:pPr>
              <a:lnSpc>
                <a:spcPct val="100000"/>
              </a:lnSpc>
            </a:pPr>
            <a:r>
              <a:rPr b="1" lang="en-IN" sz="1050" spc="-1" strike="noStrike">
                <a:solidFill>
                  <a:srgbClr val="ff0000"/>
                </a:solidFill>
                <a:uFill>
                  <a:solidFill>
                    <a:srgbClr val="ffffff"/>
                  </a:solidFill>
                </a:uFill>
                <a:latin typeface="Microsoft YaHei"/>
                <a:ea typeface="Microsoft YaHei"/>
              </a:rPr>
              <a:t>Note:</a:t>
            </a:r>
            <a:r>
              <a:rPr b="0" lang="en-IN" sz="1050" spc="-1" strike="noStrike">
                <a:solidFill>
                  <a:srgbClr val="666666"/>
                </a:solidFill>
                <a:uFill>
                  <a:solidFill>
                    <a:srgbClr val="ffffff"/>
                  </a:solidFill>
                </a:uFill>
                <a:latin typeface="Microsoft YaHei"/>
                <a:ea typeface="Microsoft YaHei"/>
              </a:rPr>
              <a:t> </a:t>
            </a:r>
            <a:endParaRPr b="0" lang="en-IN" sz="1800" spc="-1" strike="noStrike">
              <a:solidFill>
                <a:srgbClr val="000000"/>
              </a:solidFill>
              <a:uFill>
                <a:solidFill>
                  <a:srgbClr val="ffffff"/>
                </a:solidFill>
              </a:uFill>
              <a:latin typeface="Arial"/>
            </a:endParaRPr>
          </a:p>
          <a:p>
            <a:pPr>
              <a:lnSpc>
                <a:spcPct val="100000"/>
              </a:lnSpc>
            </a:pPr>
            <a:r>
              <a:rPr b="0" lang="en-IN" sz="1050" spc="-1" strike="noStrike">
                <a:solidFill>
                  <a:srgbClr val="666666"/>
                </a:solidFill>
                <a:uFill>
                  <a:solidFill>
                    <a:srgbClr val="ffffff"/>
                  </a:solidFill>
                </a:uFill>
                <a:latin typeface="Microsoft YaHei"/>
                <a:ea typeface="Microsoft YaHei"/>
              </a:rPr>
              <a:t>1. On Immediate Response, if operation is success then this operation Progress model would be returned as response. (201 Created)</a:t>
            </a:r>
            <a:endParaRPr b="0" lang="en-IN" sz="1800" spc="-1" strike="noStrike">
              <a:solidFill>
                <a:srgbClr val="000000"/>
              </a:solidFill>
              <a:uFill>
                <a:solidFill>
                  <a:srgbClr val="ffffff"/>
                </a:solidFill>
              </a:uFill>
              <a:latin typeface="Arial"/>
            </a:endParaRPr>
          </a:p>
          <a:p>
            <a:pPr>
              <a:lnSpc>
                <a:spcPct val="100000"/>
              </a:lnSpc>
            </a:pPr>
            <a:r>
              <a:rPr b="0" lang="en-IN" sz="1050" spc="-1" strike="noStrike">
                <a:solidFill>
                  <a:srgbClr val="666666"/>
                </a:solidFill>
                <a:uFill>
                  <a:solidFill>
                    <a:srgbClr val="ffffff"/>
                  </a:solidFill>
                </a:uFill>
                <a:latin typeface="Microsoft YaHei"/>
                <a:ea typeface="Microsoft YaHei"/>
              </a:rPr>
              <a:t>2. On Failure, operation failure model would be send as response. </a:t>
            </a:r>
            <a:endParaRPr b="0" lang="en-IN" sz="1800" spc="-1" strike="noStrike">
              <a:solidFill>
                <a:srgbClr val="000000"/>
              </a:solidFill>
              <a:uFill>
                <a:solidFill>
                  <a:srgbClr val="ffffff"/>
                </a:solidFill>
              </a:uFill>
              <a:latin typeface="Arial"/>
            </a:endParaRPr>
          </a:p>
          <a:p>
            <a:pPr>
              <a:lnSpc>
                <a:spcPct val="100000"/>
              </a:lnSpc>
            </a:pPr>
            <a:r>
              <a:rPr b="0" lang="en-IN" sz="1050" spc="-1" strike="noStrike">
                <a:solidFill>
                  <a:srgbClr val="666666"/>
                </a:solidFill>
                <a:uFill>
                  <a:solidFill>
                    <a:srgbClr val="ffffff"/>
                  </a:solidFill>
                </a:uFill>
                <a:latin typeface="Microsoft YaHei"/>
                <a:ea typeface="Microsoft YaHei"/>
              </a:rPr>
              <a:t>3. Query Task status would also return this as response.</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CustomShape 1"/>
          <p:cNvSpPr/>
          <p:nvPr/>
        </p:nvSpPr>
        <p:spPr>
          <a:xfrm>
            <a:off x="133200" y="18720"/>
            <a:ext cx="9288360" cy="599400"/>
          </a:xfrm>
          <a:prstGeom prst="rect">
            <a:avLst/>
          </a:prstGeom>
          <a:noFill/>
          <a:ln>
            <a:noFill/>
          </a:ln>
        </p:spPr>
        <p:style>
          <a:lnRef idx="0"/>
          <a:fillRef idx="0"/>
          <a:effectRef idx="0"/>
          <a:fontRef idx="minor"/>
        </p:style>
        <p:txBody>
          <a:bodyPr lIns="0" rIns="0" tIns="0" bIns="0"/>
          <a:p>
            <a:pPr>
              <a:lnSpc>
                <a:spcPts val="1210"/>
              </a:lnSpc>
            </a:pPr>
            <a:r>
              <a:rPr b="1" lang="en-IN" sz="2500" spc="-1" strike="noStrike">
                <a:solidFill>
                  <a:srgbClr val="c00000"/>
                </a:solidFill>
                <a:uFill>
                  <a:solidFill>
                    <a:srgbClr val="ffffff"/>
                  </a:solidFill>
                </a:uFill>
                <a:latin typeface="Microsoft YaHei"/>
                <a:ea typeface="Microsoft YaHei"/>
              </a:rPr>
              <a:t>Operation Failure Model </a:t>
            </a:r>
            <a:endParaRPr b="0" lang="en-IN" sz="1800" spc="-1" strike="noStrike">
              <a:solidFill>
                <a:srgbClr val="000000"/>
              </a:solidFill>
              <a:uFill>
                <a:solidFill>
                  <a:srgbClr val="ffffff"/>
                </a:solidFill>
              </a:uFill>
              <a:latin typeface="Arial"/>
            </a:endParaRPr>
          </a:p>
        </p:txBody>
      </p:sp>
      <p:graphicFrame>
        <p:nvGraphicFramePr>
          <p:cNvPr id="486" name="Table 2"/>
          <p:cNvGraphicFramePr/>
          <p:nvPr/>
        </p:nvGraphicFramePr>
        <p:xfrm>
          <a:off x="551520" y="1246680"/>
          <a:ext cx="8870400" cy="1438200"/>
        </p:xfrm>
        <a:graphic>
          <a:graphicData uri="http://schemas.openxmlformats.org/drawingml/2006/table">
            <a:tbl>
              <a:tblPr/>
              <a:tblGrid>
                <a:gridCol w="1533960"/>
                <a:gridCol w="2102040"/>
                <a:gridCol w="5234760"/>
              </a:tblGrid>
              <a:tr h="761760">
                <a:tc>
                  <a:txBody>
                    <a:bodyPr lIns="68400" rIns="68400" tIns="0" bIns="0"/>
                    <a:p>
                      <a:pPr algn="ctr">
                        <a:lnSpc>
                          <a:spcPct val="100000"/>
                        </a:lnSpc>
                      </a:pPr>
                      <a:r>
                        <a:rPr b="1" lang="en-IN" sz="1200" spc="-1" strike="noStrike">
                          <a:solidFill>
                            <a:srgbClr val="666666"/>
                          </a:solidFill>
                          <a:uFill>
                            <a:solidFill>
                              <a:srgbClr val="ffffff"/>
                            </a:solidFill>
                          </a:uFill>
                          <a:latin typeface="Calibri"/>
                        </a:rPr>
                        <a:t>Parameter</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c>
                  <a:txBody>
                    <a:bodyPr lIns="68400" rIns="68400" tIns="0" bIns="0"/>
                    <a:p>
                      <a:pPr>
                        <a:lnSpc>
                          <a:spcPct val="100000"/>
                        </a:lnSpc>
                      </a:pPr>
                      <a:r>
                        <a:rPr b="1" lang="en-IN" sz="1200" spc="-1" strike="noStrike">
                          <a:solidFill>
                            <a:srgbClr val="666666"/>
                          </a:solidFill>
                          <a:uFill>
                            <a:solidFill>
                              <a:srgbClr val="ffffff"/>
                            </a:solidFill>
                          </a:uFill>
                          <a:latin typeface="Calibri"/>
                        </a:rPr>
                        <a:t>M is required; C is required for conditions; O is optional</a:t>
                      </a:r>
                      <a:r>
                        <a:rPr b="1" lang="en-IN" sz="1200" spc="-1" strike="noStrike">
                          <a:solidFill>
                            <a:srgbClr val="666666"/>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c>
                  <a:txBody>
                    <a:bodyPr lIns="68400" rIns="68400" tIns="0" bIns="0"/>
                    <a:p>
                      <a:pPr algn="ctr">
                        <a:lnSpc>
                          <a:spcPct val="100000"/>
                        </a:lnSpc>
                      </a:pPr>
                      <a:r>
                        <a:rPr b="1" lang="en-IN" sz="1200" spc="-1" strike="noStrike">
                          <a:solidFill>
                            <a:srgbClr val="666666"/>
                          </a:solidFill>
                          <a:uFill>
                            <a:solidFill>
                              <a:srgbClr val="ffffff"/>
                            </a:solidFill>
                          </a:uFill>
                          <a:latin typeface="Calibri"/>
                        </a:rPr>
                        <a:t>Description</a:t>
                      </a:r>
                      <a:endParaRPr b="0" lang="en-IN" sz="1800" spc="-1" strike="noStrike">
                        <a:solidFill>
                          <a:srgbClr val="000000"/>
                        </a:solidFill>
                        <a:uFill>
                          <a:solidFill>
                            <a:srgbClr val="ffffff"/>
                          </a:solidFill>
                        </a:uFill>
                        <a:latin typeface="Arial"/>
                      </a:endParaRPr>
                    </a:p>
                  </a:txBody>
                  <a:tcPr marL="68400" marR="68400">
                    <a:lnL w="12240">
                      <a:solidFill>
                        <a:srgbClr val="1d1d1a"/>
                      </a:solidFill>
                    </a:lnL>
                    <a:lnR w="12240">
                      <a:solidFill>
                        <a:srgbClr val="1d1d1a"/>
                      </a:solidFill>
                    </a:lnR>
                    <a:lnT w="12240">
                      <a:solidFill>
                        <a:srgbClr val="1d1d1a"/>
                      </a:solidFill>
                    </a:lnT>
                    <a:lnB w="12240">
                      <a:solidFill>
                        <a:srgbClr val="1d1d1a"/>
                      </a:solidFill>
                    </a:lnB>
                    <a:solidFill>
                      <a:srgbClr val="92d050"/>
                    </a:solidFill>
                  </a:tcPr>
                </a:tc>
              </a:tr>
              <a:tr h="149760">
                <a:tc>
                  <a:txBody>
                    <a:bodyPr lIns="23400" rIns="23400" tIns="0" bIns="0"/>
                    <a:p>
                      <a:pPr>
                        <a:lnSpc>
                          <a:spcPct val="100000"/>
                        </a:lnSpc>
                      </a:pPr>
                      <a:r>
                        <a:rPr b="1" lang="en-IN" sz="1000" spc="-1" strike="noStrike">
                          <a:solidFill>
                            <a:srgbClr val="1d1d1a"/>
                          </a:solidFill>
                          <a:uFill>
                            <a:solidFill>
                              <a:srgbClr val="ffffff"/>
                            </a:solidFill>
                          </a:uFill>
                          <a:latin typeface="SimSun"/>
                          <a:ea typeface="SimSun"/>
                        </a:rPr>
                        <a:t>type</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(String)Error type .</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r>
              <a:tr h="148320">
                <a:tc>
                  <a:txBody>
                    <a:bodyPr lIns="23400" rIns="23400" tIns="0" bIns="0"/>
                    <a:p>
                      <a:pPr>
                        <a:lnSpc>
                          <a:spcPct val="100000"/>
                        </a:lnSpc>
                      </a:pPr>
                      <a:r>
                        <a:rPr b="1" lang="en-IN" sz="1000" spc="-1" strike="noStrike">
                          <a:solidFill>
                            <a:srgbClr val="1d1d1a"/>
                          </a:solidFill>
                          <a:uFill>
                            <a:solidFill>
                              <a:srgbClr val="ffffff"/>
                            </a:solidFill>
                          </a:uFill>
                          <a:latin typeface="Calibri"/>
                        </a:rPr>
                        <a:t>title</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SimSun"/>
                          <a:ea typeface="SimSun"/>
                        </a:rPr>
                        <a:t>(String) Failure Title.</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r>
              <a:tr h="189360">
                <a:tc>
                  <a:txBody>
                    <a:bodyPr lIns="23400" rIns="23400" tIns="0" bIns="0"/>
                    <a:p>
                      <a:pPr>
                        <a:lnSpc>
                          <a:spcPct val="100000"/>
                        </a:lnSpc>
                      </a:pPr>
                      <a:r>
                        <a:rPr b="1" lang="en-IN" sz="1000" spc="-1" strike="noStrike">
                          <a:solidFill>
                            <a:srgbClr val="1d1d1a"/>
                          </a:solidFill>
                          <a:uFill>
                            <a:solidFill>
                              <a:srgbClr val="ffffff"/>
                            </a:solidFill>
                          </a:uFill>
                          <a:latin typeface="SimSun"/>
                          <a:ea typeface="SimSun"/>
                        </a:rPr>
                        <a:t>status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Int</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Error status</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solidFill>
                      <a:srgbClr val="ffffff"/>
                    </a:solidFill>
                  </a:tcPr>
                </a:tc>
              </a:tr>
              <a:tr h="189360">
                <a:tc>
                  <a:txBody>
                    <a:bodyPr lIns="23400" rIns="23400" tIns="0" bIns="0"/>
                    <a:p>
                      <a:pPr>
                        <a:lnSpc>
                          <a:spcPct val="100000"/>
                        </a:lnSpc>
                      </a:pPr>
                      <a:r>
                        <a:rPr b="1" lang="en-IN" sz="1000" spc="-1" strike="noStrike">
                          <a:solidFill>
                            <a:srgbClr val="1d1d1a"/>
                          </a:solidFill>
                          <a:uFill>
                            <a:solidFill>
                              <a:srgbClr val="ffffff"/>
                            </a:solidFill>
                          </a:uFill>
                          <a:latin typeface="SimSun"/>
                          <a:ea typeface="SimSun"/>
                        </a:rPr>
                        <a:t>detail</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M</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c>
                  <a:txBody>
                    <a:bodyPr lIns="23400" rIns="23400" tIns="0" bIns="0"/>
                    <a:p>
                      <a:pPr>
                        <a:lnSpc>
                          <a:spcPct val="100000"/>
                        </a:lnSpc>
                      </a:pPr>
                      <a:r>
                        <a:rPr b="0" lang="en-IN" sz="1000" spc="-1" strike="noStrike">
                          <a:solidFill>
                            <a:srgbClr val="1d1d1a"/>
                          </a:solidFill>
                          <a:uFill>
                            <a:solidFill>
                              <a:srgbClr val="ffffff"/>
                            </a:solidFill>
                          </a:uFill>
                          <a:latin typeface="Calibri"/>
                        </a:rPr>
                        <a:t>(String</a:t>
                      </a:r>
                      <a:r>
                        <a:rPr b="0" lang="en-IN" sz="1000" spc="-1" strike="noStrike">
                          <a:solidFill>
                            <a:srgbClr val="1d1d1a"/>
                          </a:solidFill>
                          <a:uFill>
                            <a:solidFill>
                              <a:srgbClr val="ffffff"/>
                            </a:solidFill>
                          </a:uFill>
                          <a:latin typeface="Calibri"/>
                        </a:rPr>
                        <a:t>）</a:t>
                      </a:r>
                      <a:r>
                        <a:rPr b="0" lang="en-IN" sz="1000" spc="-1" strike="noStrike">
                          <a:solidFill>
                            <a:srgbClr val="1d1d1a"/>
                          </a:solidFill>
                          <a:uFill>
                            <a:solidFill>
                              <a:srgbClr val="ffffff"/>
                            </a:solidFill>
                          </a:uFill>
                          <a:latin typeface="Calibri"/>
                        </a:rPr>
                        <a:t>Error details and description</a:t>
                      </a:r>
                      <a:endParaRPr b="0" lang="en-IN" sz="1800" spc="-1" strike="noStrike">
                        <a:solidFill>
                          <a:srgbClr val="000000"/>
                        </a:solidFill>
                        <a:uFill>
                          <a:solidFill>
                            <a:srgbClr val="ffffff"/>
                          </a:solidFill>
                        </a:uFill>
                        <a:latin typeface="Arial"/>
                      </a:endParaRPr>
                    </a:p>
                  </a:txBody>
                  <a:tcPr marL="23400" marR="23400">
                    <a:lnL w="12240">
                      <a:solidFill>
                        <a:srgbClr val="1d1d1a"/>
                      </a:solidFill>
                    </a:lnL>
                    <a:lnR w="12240">
                      <a:solidFill>
                        <a:srgbClr val="1d1d1a"/>
                      </a:solidFill>
                    </a:lnR>
                    <a:lnT w="12240">
                      <a:solidFill>
                        <a:srgbClr val="1d1d1a"/>
                      </a:solidFill>
                    </a:lnT>
                    <a:lnB w="12240">
                      <a:solidFill>
                        <a:srgbClr val="1d1d1a"/>
                      </a:solidFill>
                    </a:lnB>
                    <a:noFill/>
                  </a:tcPr>
                </a:tc>
              </a:tr>
            </a:tbl>
          </a:graphicData>
        </a:graphic>
      </p:graphicFrame>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288000" y="39600"/>
            <a:ext cx="8352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MEPM </a:t>
            </a:r>
            <a:r>
              <a:rPr b="1" lang="en-IN" sz="2500" spc="-1" strike="noStrike">
                <a:solidFill>
                  <a:srgbClr val="c00000"/>
                </a:solidFill>
                <a:uFill>
                  <a:solidFill>
                    <a:srgbClr val="ffffff"/>
                  </a:solidFill>
                </a:uFill>
                <a:latin typeface="Microsoft YaHei"/>
                <a:ea typeface="Microsoft YaHei"/>
              </a:rPr>
              <a:t>Interface</a:t>
            </a:r>
            <a:r>
              <a:rPr b="1" lang="en-IN" sz="2500" spc="-1" strike="noStrike">
                <a:solidFill>
                  <a:srgbClr val="c00000"/>
                </a:solidFill>
                <a:uFill>
                  <a:solidFill>
                    <a:srgbClr val="ffffff"/>
                  </a:solidFill>
                </a:uFill>
                <a:latin typeface="Microsoft YaHei"/>
                <a:ea typeface="Microsoft YaHei"/>
              </a:rPr>
              <a:t>s – </a:t>
            </a:r>
            <a:r>
              <a:rPr b="1" lang="en-IN" sz="2500" spc="-1" strike="noStrike">
                <a:solidFill>
                  <a:srgbClr val="c00000"/>
                </a:solidFill>
                <a:uFill>
                  <a:solidFill>
                    <a:srgbClr val="ffffff"/>
                  </a:solidFill>
                </a:uFill>
                <a:latin typeface="Microsoft YaHei"/>
                <a:ea typeface="Microsoft YaHei"/>
              </a:rPr>
              <a:t>Solution</a:t>
            </a:r>
            <a:r>
              <a:rPr b="1" lang="en-IN" sz="2500" spc="-1" strike="noStrike">
                <a:solidFill>
                  <a:srgbClr val="c00000"/>
                </a:solidFill>
                <a:uFill>
                  <a:solidFill>
                    <a:srgbClr val="ffffff"/>
                  </a:solidFill>
                </a:uFill>
                <a:latin typeface="Microsoft YaHei"/>
                <a:ea typeface="Microsoft YaHei"/>
              </a:rPr>
              <a:t>1 </a:t>
            </a:r>
            <a:endParaRPr b="0" lang="en-IN" sz="4400" spc="-1" strike="noStrike">
              <a:solidFill>
                <a:srgbClr val="000000"/>
              </a:solidFill>
              <a:uFill>
                <a:solidFill>
                  <a:srgbClr val="ffffff"/>
                </a:solidFill>
              </a:uFill>
              <a:latin typeface="Arial"/>
            </a:endParaRPr>
          </a:p>
        </p:txBody>
      </p:sp>
      <p:graphicFrame>
        <p:nvGraphicFramePr>
          <p:cNvPr id="488" name="Table 2"/>
          <p:cNvGraphicFramePr/>
          <p:nvPr/>
        </p:nvGraphicFramePr>
        <p:xfrm>
          <a:off x="288000" y="864000"/>
          <a:ext cx="9360000" cy="6048000"/>
        </p:xfrm>
        <a:graphic>
          <a:graphicData uri="http://schemas.openxmlformats.org/drawingml/2006/table">
            <a:tbl>
              <a:tblPr/>
              <a:tblGrid>
                <a:gridCol w="1025640"/>
                <a:gridCol w="4229640"/>
                <a:gridCol w="1973880"/>
                <a:gridCol w="2130840"/>
              </a:tblGrid>
              <a:tr h="305640">
                <a:tc>
                  <a:txBody>
                    <a:bodyPr lIns="90000" rIns="90000" tIns="46800" bIns="46800"/>
                    <a:p>
                      <a:r>
                        <a:rPr b="0" lang="en-IN" sz="1500" spc="-1" strike="noStrike">
                          <a:solidFill>
                            <a:srgbClr val="000000"/>
                          </a:solidFill>
                          <a:uFill>
                            <a:solidFill>
                              <a:srgbClr val="ffffff"/>
                            </a:solidFill>
                          </a:uFill>
                          <a:latin typeface="Arial"/>
                        </a:rPr>
                        <a:t>Method</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API</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RequestBody</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Response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16244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t>
                      </a:r>
                      <a:r>
                        <a:rPr b="0" lang="en-IN" sz="1500" spc="-1" strike="noStrike">
                          <a:solidFill>
                            <a:srgbClr val="000000"/>
                          </a:solidFill>
                          <a:uFill>
                            <a:solidFill>
                              <a:srgbClr val="ffffff"/>
                            </a:solidFill>
                          </a:uFill>
                          <a:latin typeface="Arial"/>
                        </a:rPr>
                        <a:t>mepm/v1/app_i</a:t>
                      </a:r>
                      <a:r>
                        <a:rPr b="0" lang="en-IN" sz="1500" spc="-1" strike="noStrike">
                          <a:solidFill>
                            <a:srgbClr val="000000"/>
                          </a:solidFill>
                          <a:uFill>
                            <a:solidFill>
                              <a:srgbClr val="ffffff"/>
                            </a:solidFill>
                          </a:uFill>
                          <a:latin typeface="Arial"/>
                        </a:rPr>
                        <a:t>nstances/</a:t>
                      </a:r>
                      <a:r>
                        <a:rPr b="0" lang="en-IN" sz="1500" spc="-1" strike="noStrike">
                          <a:solidFill>
                            <a:srgbClr val="000000"/>
                          </a:solidFill>
                          <a:uFill>
                            <a:solidFill>
                              <a:srgbClr val="ffffff"/>
                            </a:solidFill>
                          </a:uFill>
                          <a:latin typeface="Arial"/>
                        </a:rPr>
                        <a:t>{app_instance_i</a:t>
                      </a:r>
                      <a:r>
                        <a:rPr b="0" lang="en-IN" sz="1500" spc="-1" strike="noStrike">
                          <a:solidFill>
                            <a:srgbClr val="000000"/>
                          </a:solidFill>
                          <a:uFill>
                            <a:solidFill>
                              <a:srgbClr val="ffffff"/>
                            </a:solidFill>
                          </a:uFill>
                          <a:latin typeface="Arial"/>
                        </a:rPr>
                        <a:t>d}/appd_configu</a:t>
                      </a:r>
                      <a:r>
                        <a:rPr b="0" lang="en-IN" sz="1500" spc="-1" strike="noStrike">
                          <a:solidFill>
                            <a:srgbClr val="000000"/>
                          </a:solidFill>
                          <a:uFill>
                            <a:solidFill>
                              <a:srgbClr val="ffffff"/>
                            </a:solidFill>
                          </a:uFill>
                          <a:latin typeface="Arial"/>
                        </a:rPr>
                        <a:t>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csar </a:t>
                      </a:r>
                      <a:r>
                        <a:rPr b="0" lang="en-IN" sz="1500" spc="-1" strike="noStrike">
                          <a:solidFill>
                            <a:srgbClr val="000000"/>
                          </a:solidFill>
                          <a:uFill>
                            <a:solidFill>
                              <a:srgbClr val="ffffff"/>
                            </a:solidFill>
                          </a:uFill>
                          <a:latin typeface="Arial"/>
                        </a:rPr>
                        <a:t>pkg/MainService</a:t>
                      </a:r>
                      <a:r>
                        <a:rPr b="0" lang="en-IN" sz="1500" spc="-1" strike="noStrike">
                          <a:solidFill>
                            <a:srgbClr val="000000"/>
                          </a:solidFill>
                          <a:uFill>
                            <a:solidFill>
                              <a:srgbClr val="ffffff"/>
                            </a:solidFill>
                          </a:uFill>
                          <a:latin typeface="Arial"/>
                        </a:rPr>
                        <a:t>Template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nSpc>
                          <a:spcPct val="100000"/>
                        </a:lnSpc>
                      </a:pPr>
                      <a:r>
                        <a:rPr b="0" lang="en-IN" sz="1000" spc="-1" strike="noStrike">
                          <a:solidFill>
                            <a:srgbClr val="1d1d1a"/>
                          </a:solidFill>
                          <a:uFill>
                            <a:solidFill>
                              <a:srgbClr val="ffffff"/>
                            </a:solidFill>
                          </a:uFill>
                          <a:latin typeface="Bitstream Charter"/>
                          <a:ea typeface="SimSun"/>
                        </a:rPr>
                        <a:t>201 Created:</a:t>
                      </a:r>
                      <a:endParaRPr b="0" lang="en-IN" sz="1800" spc="-1" strike="noStrike">
                        <a:solidFill>
                          <a:srgbClr val="000000"/>
                        </a:solidFill>
                        <a:uFill>
                          <a:solidFill>
                            <a:srgbClr val="ffffff"/>
                          </a:solidFill>
                        </a:uFill>
                        <a:latin typeface="Arial"/>
                      </a:endParaRPr>
                    </a:p>
                    <a:p>
                      <a:pPr>
                        <a:lnSpc>
                          <a:spcPct val="100000"/>
                        </a:lnSpc>
                      </a:pPr>
                      <a:r>
                        <a:rPr b="1" lang="en-IN" sz="1000" spc="-1" strike="noStrike">
                          <a:solidFill>
                            <a:srgbClr val="1d1d1a"/>
                          </a:solidFill>
                          <a:uFill>
                            <a:solidFill>
                              <a:srgbClr val="ffffff"/>
                            </a:solidFill>
                          </a:uFill>
                          <a:latin typeface="Bitstream Charter"/>
                          <a:ea typeface="SimSun"/>
                        </a:rPr>
                        <a:t>Operation Progress </a:t>
                      </a:r>
                      <a:r>
                        <a:rPr b="1" lang="en-IN" sz="1000" spc="-1" strike="noStrike">
                          <a:solidFill>
                            <a:srgbClr val="1d1d1a"/>
                          </a:solidFill>
                          <a:uFill>
                            <a:solidFill>
                              <a:srgbClr val="ffffff"/>
                            </a:solidFill>
                          </a:uFill>
                          <a:latin typeface="Bitstream Charter"/>
                          <a:ea typeface="SimSun"/>
                        </a:rPr>
                        <a:t>Model </a:t>
                      </a:r>
                      <a:r>
                        <a:rPr b="0" lang="en-IN" sz="1000" spc="-1" strike="noStrike">
                          <a:solidFill>
                            <a:srgbClr val="1d1d1a"/>
                          </a:solidFill>
                          <a:uFill>
                            <a:solidFill>
                              <a:srgbClr val="ffffff"/>
                            </a:solidFill>
                          </a:uFill>
                          <a:latin typeface="Bitstream Charter"/>
                          <a:ea typeface="SimSun"/>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400 Bad Request:</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403 Forbidden:</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404 Not Found:</a:t>
                      </a:r>
                      <a:endParaRPr b="0" lang="en-IN" sz="1800" spc="-1" strike="noStrike">
                        <a:solidFill>
                          <a:srgbClr val="000000"/>
                        </a:solidFill>
                        <a:uFill>
                          <a:solidFill>
                            <a:srgbClr val="ffffff"/>
                          </a:solidFill>
                        </a:uFill>
                        <a:latin typeface="Arial"/>
                      </a:endParaRPr>
                    </a:p>
                    <a:p>
                      <a:pPr>
                        <a:lnSpc>
                          <a:spcPct val="100000"/>
                        </a:lnSpc>
                      </a:pPr>
                      <a:r>
                        <a:rPr b="1" lang="en-IN" sz="1000" spc="-1" strike="noStrike">
                          <a:solidFill>
                            <a:srgbClr val="1d1d1a"/>
                          </a:solidFill>
                          <a:uFill>
                            <a:solidFill>
                              <a:srgbClr val="ffffff"/>
                            </a:solidFill>
                          </a:uFill>
                          <a:latin typeface="Bitstream Charter"/>
                          <a:ea typeface="SimSun"/>
                        </a:rPr>
                        <a:t>Operation Failure </a:t>
                      </a:r>
                      <a:r>
                        <a:rPr b="1" lang="en-IN" sz="1000" spc="-1" strike="noStrike">
                          <a:solidFill>
                            <a:srgbClr val="1d1d1a"/>
                          </a:solidFill>
                          <a:uFill>
                            <a:solidFill>
                              <a:srgbClr val="ffffff"/>
                            </a:solidFill>
                          </a:uFill>
                          <a:latin typeface="Bitstream Charter"/>
                          <a:ea typeface="SimSun"/>
                        </a:rPr>
                        <a:t>Model</a:t>
                      </a:r>
                      <a:r>
                        <a:rPr b="0" lang="en-IN" sz="1000" spc="-1" strike="noStrike">
                          <a:solidFill>
                            <a:srgbClr val="1d1d1a"/>
                          </a:solidFill>
                          <a:uFill>
                            <a:solidFill>
                              <a:srgbClr val="ffffff"/>
                            </a:solidFill>
                          </a:uFill>
                          <a:latin typeface="DejaVu Sans"/>
                          <a:ea typeface="SimSun"/>
                        </a:rPr>
                        <a:t>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162440">
                <a:tc>
                  <a:txBody>
                    <a:bodyPr lIns="90000" rIns="90000" tIns="46800" bIns="46800"/>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000" spc="-1" strike="noStrike">
                          <a:solidFill>
                            <a:srgbClr val="1d1d1a"/>
                          </a:solidFill>
                          <a:uFill>
                            <a:solidFill>
                              <a:srgbClr val="ffffff"/>
                            </a:solidFill>
                          </a:uFill>
                          <a:latin typeface="Bitstream Charter"/>
                          <a:ea typeface="SimSun"/>
                        </a:rPr>
                        <a:t>201 Created:</a:t>
                      </a:r>
                      <a:endParaRPr b="0" lang="en-IN" sz="1800" spc="-1" strike="noStrike">
                        <a:solidFill>
                          <a:srgbClr val="000000"/>
                        </a:solidFill>
                        <a:uFill>
                          <a:solidFill>
                            <a:srgbClr val="ffffff"/>
                          </a:solidFill>
                        </a:uFill>
                        <a:latin typeface="Arial"/>
                      </a:endParaRPr>
                    </a:p>
                    <a:p>
                      <a:r>
                        <a:rPr b="1" lang="en-IN" sz="1000" spc="-1" strike="noStrike">
                          <a:solidFill>
                            <a:srgbClr val="1d1d1a"/>
                          </a:solidFill>
                          <a:uFill>
                            <a:solidFill>
                              <a:srgbClr val="ffffff"/>
                            </a:solidFill>
                          </a:uFill>
                          <a:latin typeface="Bitstream Charter"/>
                          <a:ea typeface="SimSun"/>
                        </a:rPr>
                        <a:t>Operation Progress Model </a:t>
                      </a:r>
                      <a:r>
                        <a:rPr b="0" lang="en-IN" sz="1000" spc="-1" strike="noStrike">
                          <a:solidFill>
                            <a:srgbClr val="1d1d1a"/>
                          </a:solidFill>
                          <a:uFill>
                            <a:solidFill>
                              <a:srgbClr val="ffffff"/>
                            </a:solidFill>
                          </a:uFill>
                          <a:latin typeface="Bitstream Charter"/>
                          <a:ea typeface="SimSun"/>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000" spc="-1" strike="noStrike">
                          <a:solidFill>
                            <a:srgbClr val="1d1d1a"/>
                          </a:solidFill>
                          <a:uFill>
                            <a:solidFill>
                              <a:srgbClr val="ffffff"/>
                            </a:solidFill>
                          </a:uFill>
                          <a:latin typeface="Bitstream Charter"/>
                          <a:ea typeface="SimSun"/>
                        </a:rPr>
                        <a:t>400 Bad Request:</a:t>
                      </a:r>
                      <a:endParaRPr b="0" lang="en-IN" sz="1800" spc="-1" strike="noStrike">
                        <a:solidFill>
                          <a:srgbClr val="000000"/>
                        </a:solidFill>
                        <a:uFill>
                          <a:solidFill>
                            <a:srgbClr val="ffffff"/>
                          </a:solidFill>
                        </a:uFill>
                        <a:latin typeface="Arial"/>
                      </a:endParaRPr>
                    </a:p>
                    <a:p>
                      <a:r>
                        <a:rPr b="0" lang="en-IN" sz="1000" spc="-1" strike="noStrike">
                          <a:solidFill>
                            <a:srgbClr val="1d1d1a"/>
                          </a:solidFill>
                          <a:uFill>
                            <a:solidFill>
                              <a:srgbClr val="ffffff"/>
                            </a:solidFill>
                          </a:uFill>
                          <a:latin typeface="Bitstream Charter"/>
                          <a:ea typeface="SimSun"/>
                        </a:rPr>
                        <a:t>403 Forbidden:</a:t>
                      </a:r>
                      <a:endParaRPr b="0" lang="en-IN" sz="1800" spc="-1" strike="noStrike">
                        <a:solidFill>
                          <a:srgbClr val="000000"/>
                        </a:solidFill>
                        <a:uFill>
                          <a:solidFill>
                            <a:srgbClr val="ffffff"/>
                          </a:solidFill>
                        </a:uFill>
                        <a:latin typeface="Arial"/>
                      </a:endParaRPr>
                    </a:p>
                    <a:p>
                      <a:r>
                        <a:rPr b="0" lang="en-IN" sz="1000" spc="-1" strike="noStrike">
                          <a:solidFill>
                            <a:srgbClr val="1d1d1a"/>
                          </a:solidFill>
                          <a:uFill>
                            <a:solidFill>
                              <a:srgbClr val="ffffff"/>
                            </a:solidFill>
                          </a:uFill>
                          <a:latin typeface="Bitstream Charter"/>
                          <a:ea typeface="SimSun"/>
                        </a:rPr>
                        <a:t>404 Not Found:</a:t>
                      </a:r>
                      <a:endParaRPr b="0" lang="en-IN" sz="1800" spc="-1" strike="noStrike">
                        <a:solidFill>
                          <a:srgbClr val="000000"/>
                        </a:solidFill>
                        <a:uFill>
                          <a:solidFill>
                            <a:srgbClr val="ffffff"/>
                          </a:solidFill>
                        </a:uFill>
                        <a:latin typeface="Arial"/>
                      </a:endParaRPr>
                    </a:p>
                    <a:p>
                      <a:r>
                        <a:rPr b="1" lang="en-IN" sz="1000" spc="-1" strike="noStrike">
                          <a:solidFill>
                            <a:srgbClr val="1d1d1a"/>
                          </a:solidFill>
                          <a:uFill>
                            <a:solidFill>
                              <a:srgbClr val="ffffff"/>
                            </a:solidFill>
                          </a:uFill>
                          <a:latin typeface="Bitstream Charter"/>
                          <a:ea typeface="SimSun"/>
                        </a:rPr>
                        <a:t>Operation Failure Model</a:t>
                      </a:r>
                      <a:r>
                        <a:rPr b="0" lang="en-IN" sz="1000" spc="-1" strike="noStrike">
                          <a:solidFill>
                            <a:srgbClr val="1d1d1a"/>
                          </a:solidFill>
                          <a:uFill>
                            <a:solidFill>
                              <a:srgbClr val="ffffff"/>
                            </a:solidFill>
                          </a:uFill>
                          <a:latin typeface="DejaVu Sans"/>
                          <a:ea typeface="SimSun"/>
                        </a:rPr>
                        <a:t>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162440">
                <a:tc>
                  <a:txBody>
                    <a:bodyPr lIns="90000" rIns="90000" tIns="46800" bIns="46800"/>
                    <a:p>
                      <a:r>
                        <a:rPr b="0" lang="en-IN" sz="1500" spc="-1" strike="noStrike">
                          <a:solidFill>
                            <a:srgbClr val="000000"/>
                          </a:solidFill>
                          <a:uFill>
                            <a:solidFill>
                              <a:srgbClr val="ffffff"/>
                            </a:solidFill>
                          </a:uFill>
                          <a:latin typeface="Arial"/>
                        </a:rPr>
                        <a:t>DELETE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nSpc>
                          <a:spcPct val="100000"/>
                        </a:lnSpc>
                      </a:pPr>
                      <a:r>
                        <a:rPr b="0" lang="en-IN" sz="1000" spc="-1" strike="noStrike">
                          <a:solidFill>
                            <a:srgbClr val="1d1d1a"/>
                          </a:solidFill>
                          <a:uFill>
                            <a:solidFill>
                              <a:srgbClr val="ffffff"/>
                            </a:solidFill>
                          </a:uFill>
                          <a:latin typeface="Bitstream Charter"/>
                          <a:ea typeface="SimSun"/>
                        </a:rPr>
                        <a:t>201 Created:</a:t>
                      </a:r>
                      <a:endParaRPr b="0" lang="en-IN" sz="1800" spc="-1" strike="noStrike">
                        <a:solidFill>
                          <a:srgbClr val="000000"/>
                        </a:solidFill>
                        <a:uFill>
                          <a:solidFill>
                            <a:srgbClr val="ffffff"/>
                          </a:solidFill>
                        </a:uFill>
                        <a:latin typeface="Arial"/>
                      </a:endParaRPr>
                    </a:p>
                    <a:p>
                      <a:pPr>
                        <a:lnSpc>
                          <a:spcPct val="100000"/>
                        </a:lnSpc>
                      </a:pPr>
                      <a:r>
                        <a:rPr b="1" lang="en-IN" sz="1000" spc="-1" strike="noStrike">
                          <a:solidFill>
                            <a:srgbClr val="1d1d1a"/>
                          </a:solidFill>
                          <a:uFill>
                            <a:solidFill>
                              <a:srgbClr val="ffffff"/>
                            </a:solidFill>
                          </a:uFill>
                          <a:latin typeface="Bitstream Charter"/>
                          <a:ea typeface="SimSun"/>
                        </a:rPr>
                        <a:t>Operation Progress Model </a:t>
                      </a:r>
                      <a:r>
                        <a:rPr b="0" lang="en-IN" sz="1000" spc="-1" strike="noStrike">
                          <a:solidFill>
                            <a:srgbClr val="1d1d1a"/>
                          </a:solidFill>
                          <a:uFill>
                            <a:solidFill>
                              <a:srgbClr val="ffffff"/>
                            </a:solidFill>
                          </a:uFill>
                          <a:latin typeface="Bitstream Charter"/>
                          <a:ea typeface="SimSun"/>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400 Bad Request:</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403 Forbidden:</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404 Not Found:</a:t>
                      </a:r>
                      <a:endParaRPr b="0" lang="en-IN" sz="1800" spc="-1" strike="noStrike">
                        <a:solidFill>
                          <a:srgbClr val="000000"/>
                        </a:solidFill>
                        <a:uFill>
                          <a:solidFill>
                            <a:srgbClr val="ffffff"/>
                          </a:solidFill>
                        </a:uFill>
                        <a:latin typeface="Arial"/>
                      </a:endParaRPr>
                    </a:p>
                    <a:p>
                      <a:pPr>
                        <a:lnSpc>
                          <a:spcPct val="100000"/>
                        </a:lnSpc>
                      </a:pPr>
                      <a:r>
                        <a:rPr b="1" lang="en-IN" sz="1000" spc="-1" strike="noStrike">
                          <a:solidFill>
                            <a:srgbClr val="1d1d1a"/>
                          </a:solidFill>
                          <a:uFill>
                            <a:solidFill>
                              <a:srgbClr val="ffffff"/>
                            </a:solidFill>
                          </a:uFill>
                          <a:latin typeface="Bitstream Charter"/>
                          <a:ea typeface="SimSun"/>
                        </a:rPr>
                        <a:t>Operation Failure Model</a:t>
                      </a:r>
                      <a:r>
                        <a:rPr b="0" lang="en-IN" sz="1000" spc="-1" strike="noStrike">
                          <a:solidFill>
                            <a:srgbClr val="1d1d1a"/>
                          </a:solidFill>
                          <a:uFill>
                            <a:solidFill>
                              <a:srgbClr val="ffffff"/>
                            </a:solidFill>
                          </a:uFill>
                          <a:latin typeface="DejaVu Sans"/>
                          <a:ea typeface="SimSun"/>
                        </a:rPr>
                        <a:t>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17320">
                <a:tc>
                  <a:txBody>
                    <a:bodyPr lIns="90000" rIns="90000" tIns="46800" bIns="46800"/>
                    <a:p>
                      <a:r>
                        <a:rPr b="0" lang="en-IN" sz="1500" spc="-1" strike="noStrike">
                          <a:solidFill>
                            <a:srgbClr val="000000"/>
                          </a:solidFill>
                          <a:uFill>
                            <a:solidFill>
                              <a:srgbClr val="ffffff"/>
                            </a:solidFill>
                          </a:uFill>
                          <a:latin typeface="Arial"/>
                        </a:rPr>
                        <a:t>GET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16244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t>
                      </a:r>
                      <a:r>
                        <a:rPr b="0" lang="en-IN" sz="1500" spc="-1" strike="noStrike">
                          <a:solidFill>
                            <a:srgbClr val="000000"/>
                          </a:solidFill>
                          <a:uFill>
                            <a:solidFill>
                              <a:srgbClr val="ffffff"/>
                            </a:solidFill>
                          </a:uFill>
                          <a:latin typeface="Arial"/>
                        </a:rPr>
                        <a:t>mepm/v1/app_i</a:t>
                      </a:r>
                      <a:r>
                        <a:rPr b="0" lang="en-IN" sz="1500" spc="-1" strike="noStrike">
                          <a:solidFill>
                            <a:srgbClr val="000000"/>
                          </a:solidFill>
                          <a:uFill>
                            <a:solidFill>
                              <a:srgbClr val="ffffff"/>
                            </a:solidFill>
                          </a:uFill>
                          <a:latin typeface="Arial"/>
                        </a:rPr>
                        <a:t>nstances/</a:t>
                      </a:r>
                      <a:r>
                        <a:rPr b="0" lang="en-IN" sz="1500" spc="-1" strike="noStrike">
                          <a:solidFill>
                            <a:srgbClr val="000000"/>
                          </a:solidFill>
                          <a:uFill>
                            <a:solidFill>
                              <a:srgbClr val="ffffff"/>
                            </a:solidFill>
                          </a:uFill>
                          <a:latin typeface="Arial"/>
                        </a:rPr>
                        <a:t>{app_instance_i</a:t>
                      </a:r>
                      <a:r>
                        <a:rPr b="0" lang="en-IN" sz="1500" spc="-1" strike="noStrike">
                          <a:solidFill>
                            <a:srgbClr val="000000"/>
                          </a:solidFill>
                          <a:uFill>
                            <a:solidFill>
                              <a:srgbClr val="ffffff"/>
                            </a:solidFill>
                          </a:uFill>
                          <a:latin typeface="Arial"/>
                        </a:rPr>
                        <a:t>d}/traffic_rules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nSpc>
                          <a:spcPct val="100000"/>
                        </a:lnSpc>
                      </a:pPr>
                      <a:r>
                        <a:rPr b="0" lang="en-IN" sz="1000" spc="-1" strike="noStrike">
                          <a:solidFill>
                            <a:srgbClr val="1d1d1a"/>
                          </a:solidFill>
                          <a:uFill>
                            <a:solidFill>
                              <a:srgbClr val="ffffff"/>
                            </a:solidFill>
                          </a:uFill>
                          <a:latin typeface="Bitstream Charter"/>
                          <a:ea typeface="SimSun"/>
                        </a:rPr>
                        <a:t>201 Created:</a:t>
                      </a:r>
                      <a:endParaRPr b="0" lang="en-IN" sz="1800" spc="-1" strike="noStrike">
                        <a:solidFill>
                          <a:srgbClr val="000000"/>
                        </a:solidFill>
                        <a:uFill>
                          <a:solidFill>
                            <a:srgbClr val="ffffff"/>
                          </a:solidFill>
                        </a:uFill>
                        <a:latin typeface="Arial"/>
                      </a:endParaRPr>
                    </a:p>
                    <a:p>
                      <a:pPr>
                        <a:lnSpc>
                          <a:spcPct val="100000"/>
                        </a:lnSpc>
                      </a:pPr>
                      <a:r>
                        <a:rPr b="1" lang="en-IN" sz="1000" spc="-1" strike="noStrike">
                          <a:solidFill>
                            <a:srgbClr val="1d1d1a"/>
                          </a:solidFill>
                          <a:uFill>
                            <a:solidFill>
                              <a:srgbClr val="ffffff"/>
                            </a:solidFill>
                          </a:uFill>
                          <a:latin typeface="Bitstream Charter"/>
                          <a:ea typeface="SimSun"/>
                        </a:rPr>
                        <a:t>Operation Progress </a:t>
                      </a:r>
                      <a:r>
                        <a:rPr b="1" lang="en-IN" sz="1000" spc="-1" strike="noStrike">
                          <a:solidFill>
                            <a:srgbClr val="1d1d1a"/>
                          </a:solidFill>
                          <a:uFill>
                            <a:solidFill>
                              <a:srgbClr val="ffffff"/>
                            </a:solidFill>
                          </a:uFill>
                          <a:latin typeface="Bitstream Charter"/>
                          <a:ea typeface="SimSun"/>
                        </a:rPr>
                        <a:t>Model </a:t>
                      </a:r>
                      <a:r>
                        <a:rPr b="0" lang="en-IN" sz="1000" spc="-1" strike="noStrike">
                          <a:solidFill>
                            <a:srgbClr val="1d1d1a"/>
                          </a:solidFill>
                          <a:uFill>
                            <a:solidFill>
                              <a:srgbClr val="ffffff"/>
                            </a:solidFill>
                          </a:uFill>
                          <a:latin typeface="Bitstream Charter"/>
                          <a:ea typeface="SimSun"/>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400 Bad Request:</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403 Forbidden:</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404 Not Found:</a:t>
                      </a:r>
                      <a:endParaRPr b="0" lang="en-IN" sz="1800" spc="-1" strike="noStrike">
                        <a:solidFill>
                          <a:srgbClr val="000000"/>
                        </a:solidFill>
                        <a:uFill>
                          <a:solidFill>
                            <a:srgbClr val="ffffff"/>
                          </a:solidFill>
                        </a:uFill>
                        <a:latin typeface="Arial"/>
                      </a:endParaRPr>
                    </a:p>
                    <a:p>
                      <a:pPr>
                        <a:lnSpc>
                          <a:spcPct val="100000"/>
                        </a:lnSpc>
                      </a:pPr>
                      <a:r>
                        <a:rPr b="1" lang="en-IN" sz="1000" spc="-1" strike="noStrike">
                          <a:solidFill>
                            <a:srgbClr val="1d1d1a"/>
                          </a:solidFill>
                          <a:uFill>
                            <a:solidFill>
                              <a:srgbClr val="ffffff"/>
                            </a:solidFill>
                          </a:uFill>
                          <a:latin typeface="Bitstream Charter"/>
                          <a:ea typeface="SimSun"/>
                        </a:rPr>
                        <a:t>Operation Failure </a:t>
                      </a:r>
                      <a:r>
                        <a:rPr b="1" lang="en-IN" sz="1000" spc="-1" strike="noStrike">
                          <a:solidFill>
                            <a:srgbClr val="1d1d1a"/>
                          </a:solidFill>
                          <a:uFill>
                            <a:solidFill>
                              <a:srgbClr val="ffffff"/>
                            </a:solidFill>
                          </a:uFill>
                          <a:latin typeface="Bitstream Charter"/>
                          <a:ea typeface="SimSun"/>
                        </a:rPr>
                        <a:t>Model</a:t>
                      </a:r>
                      <a:r>
                        <a:rPr b="0" lang="en-IN" sz="1000" spc="-1" strike="noStrike">
                          <a:solidFill>
                            <a:srgbClr val="1d1d1a"/>
                          </a:solidFill>
                          <a:uFill>
                            <a:solidFill>
                              <a:srgbClr val="ffffff"/>
                            </a:solidFill>
                          </a:uFill>
                          <a:latin typeface="DejaVu Sans"/>
                          <a:ea typeface="SimSun"/>
                        </a:rPr>
                        <a:t>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16244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t>
                      </a:r>
                      <a:r>
                        <a:rPr b="0" lang="en-IN" sz="1500" spc="-1" strike="noStrike">
                          <a:solidFill>
                            <a:srgbClr val="000000"/>
                          </a:solidFill>
                          <a:uFill>
                            <a:solidFill>
                              <a:srgbClr val="ffffff"/>
                            </a:solidFill>
                          </a:uFill>
                          <a:latin typeface="Arial"/>
                        </a:rPr>
                        <a:t>mepm/v1/app</a:t>
                      </a:r>
                      <a:r>
                        <a:rPr b="0" lang="en-IN" sz="1500" spc="-1" strike="noStrike">
                          <a:solidFill>
                            <a:srgbClr val="000000"/>
                          </a:solidFill>
                          <a:uFill>
                            <a:solidFill>
                              <a:srgbClr val="ffffff"/>
                            </a:solidFill>
                          </a:uFill>
                          <a:latin typeface="Arial"/>
                        </a:rPr>
                        <a:t>_instances/</a:t>
                      </a:r>
                      <a:r>
                        <a:rPr b="0" lang="en-IN" sz="1500" spc="-1" strike="noStrike">
                          <a:solidFill>
                            <a:srgbClr val="000000"/>
                          </a:solidFill>
                          <a:uFill>
                            <a:solidFill>
                              <a:srgbClr val="ffffff"/>
                            </a:solidFill>
                          </a:uFill>
                          <a:latin typeface="Arial"/>
                        </a:rPr>
                        <a:t>{app_instance</a:t>
                      </a:r>
                      <a:r>
                        <a:rPr b="0" lang="en-IN" sz="1500" spc="-1" strike="noStrike">
                          <a:solidFill>
                            <a:srgbClr val="000000"/>
                          </a:solidFill>
                          <a:uFill>
                            <a:solidFill>
                              <a:srgbClr val="ffffff"/>
                            </a:solidFill>
                          </a:uFill>
                          <a:latin typeface="Arial"/>
                        </a:rPr>
                        <a:t>_id}/dns_rules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a:t>
                      </a:r>
                      <a:r>
                        <a:rPr b="0" lang="en-IN" sz="1500" spc="-1" strike="noStrike">
                          <a:solidFill>
                            <a:srgbClr val="000000"/>
                          </a:solidFill>
                          <a:uFill>
                            <a:solidFill>
                              <a:srgbClr val="ffffff"/>
                            </a:solidFill>
                          </a:uFill>
                          <a:latin typeface="Arial"/>
                        </a:rPr>
                        <a:t>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nSpc>
                          <a:spcPct val="100000"/>
                        </a:lnSpc>
                      </a:pPr>
                      <a:r>
                        <a:rPr b="0" lang="en-IN" sz="1000" spc="-1" strike="noStrike">
                          <a:solidFill>
                            <a:srgbClr val="1d1d1a"/>
                          </a:solidFill>
                          <a:uFill>
                            <a:solidFill>
                              <a:srgbClr val="ffffff"/>
                            </a:solidFill>
                          </a:uFill>
                          <a:latin typeface="Bitstream Charter"/>
                          <a:ea typeface="SimSun"/>
                        </a:rPr>
                        <a:t>201 Created:</a:t>
                      </a:r>
                      <a:endParaRPr b="0" lang="en-IN" sz="1800" spc="-1" strike="noStrike">
                        <a:solidFill>
                          <a:srgbClr val="000000"/>
                        </a:solidFill>
                        <a:uFill>
                          <a:solidFill>
                            <a:srgbClr val="ffffff"/>
                          </a:solidFill>
                        </a:uFill>
                        <a:latin typeface="Arial"/>
                      </a:endParaRPr>
                    </a:p>
                    <a:p>
                      <a:pPr>
                        <a:lnSpc>
                          <a:spcPct val="100000"/>
                        </a:lnSpc>
                      </a:pPr>
                      <a:r>
                        <a:rPr b="1" lang="en-IN" sz="1000" spc="-1" strike="noStrike">
                          <a:solidFill>
                            <a:srgbClr val="1d1d1a"/>
                          </a:solidFill>
                          <a:uFill>
                            <a:solidFill>
                              <a:srgbClr val="ffffff"/>
                            </a:solidFill>
                          </a:uFill>
                          <a:latin typeface="Bitstream Charter"/>
                          <a:ea typeface="SimSun"/>
                        </a:rPr>
                        <a:t>Operation </a:t>
                      </a:r>
                      <a:r>
                        <a:rPr b="1" lang="en-IN" sz="1000" spc="-1" strike="noStrike">
                          <a:solidFill>
                            <a:srgbClr val="1d1d1a"/>
                          </a:solidFill>
                          <a:uFill>
                            <a:solidFill>
                              <a:srgbClr val="ffffff"/>
                            </a:solidFill>
                          </a:uFill>
                          <a:latin typeface="Bitstream Charter"/>
                          <a:ea typeface="SimSun"/>
                        </a:rPr>
                        <a:t>Progress </a:t>
                      </a:r>
                      <a:r>
                        <a:rPr b="1" lang="en-IN" sz="1000" spc="-1" strike="noStrike">
                          <a:solidFill>
                            <a:srgbClr val="1d1d1a"/>
                          </a:solidFill>
                          <a:uFill>
                            <a:solidFill>
                              <a:srgbClr val="ffffff"/>
                            </a:solidFill>
                          </a:uFill>
                          <a:latin typeface="Bitstream Charter"/>
                          <a:ea typeface="SimSun"/>
                        </a:rPr>
                        <a:t>Model </a:t>
                      </a:r>
                      <a:r>
                        <a:rPr b="0" lang="en-IN" sz="1000" spc="-1" strike="noStrike">
                          <a:solidFill>
                            <a:srgbClr val="1d1d1a"/>
                          </a:solidFill>
                          <a:uFill>
                            <a:solidFill>
                              <a:srgbClr val="ffffff"/>
                            </a:solidFill>
                          </a:uFill>
                          <a:latin typeface="Bitstream Charter"/>
                          <a:ea typeface="SimSun"/>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400 Bad </a:t>
                      </a:r>
                      <a:r>
                        <a:rPr b="0" lang="en-IN" sz="1000" spc="-1" strike="noStrike">
                          <a:solidFill>
                            <a:srgbClr val="1d1d1a"/>
                          </a:solidFill>
                          <a:uFill>
                            <a:solidFill>
                              <a:srgbClr val="ffffff"/>
                            </a:solidFill>
                          </a:uFill>
                          <a:latin typeface="Bitstream Charter"/>
                          <a:ea typeface="SimSun"/>
                        </a:rPr>
                        <a:t>Request:</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403 </a:t>
                      </a:r>
                      <a:r>
                        <a:rPr b="0" lang="en-IN" sz="1000" spc="-1" strike="noStrike">
                          <a:solidFill>
                            <a:srgbClr val="1d1d1a"/>
                          </a:solidFill>
                          <a:uFill>
                            <a:solidFill>
                              <a:srgbClr val="ffffff"/>
                            </a:solidFill>
                          </a:uFill>
                          <a:latin typeface="Bitstream Charter"/>
                          <a:ea typeface="SimSun"/>
                        </a:rPr>
                        <a:t>Forbidden:</a:t>
                      </a:r>
                      <a:endParaRPr b="0" lang="en-IN" sz="1800" spc="-1" strike="noStrike">
                        <a:solidFill>
                          <a:srgbClr val="000000"/>
                        </a:solidFill>
                        <a:uFill>
                          <a:solidFill>
                            <a:srgbClr val="ffffff"/>
                          </a:solidFill>
                        </a:uFill>
                        <a:latin typeface="Arial"/>
                      </a:endParaRPr>
                    </a:p>
                    <a:p>
                      <a:pPr>
                        <a:lnSpc>
                          <a:spcPct val="100000"/>
                        </a:lnSpc>
                      </a:pPr>
                      <a:r>
                        <a:rPr b="0" lang="en-IN" sz="1000" spc="-1" strike="noStrike">
                          <a:solidFill>
                            <a:srgbClr val="1d1d1a"/>
                          </a:solidFill>
                          <a:uFill>
                            <a:solidFill>
                              <a:srgbClr val="ffffff"/>
                            </a:solidFill>
                          </a:uFill>
                          <a:latin typeface="Bitstream Charter"/>
                          <a:ea typeface="SimSun"/>
                        </a:rPr>
                        <a:t>404 Not </a:t>
                      </a:r>
                      <a:r>
                        <a:rPr b="0" lang="en-IN" sz="1000" spc="-1" strike="noStrike">
                          <a:solidFill>
                            <a:srgbClr val="1d1d1a"/>
                          </a:solidFill>
                          <a:uFill>
                            <a:solidFill>
                              <a:srgbClr val="ffffff"/>
                            </a:solidFill>
                          </a:uFill>
                          <a:latin typeface="Bitstream Charter"/>
                          <a:ea typeface="SimSun"/>
                        </a:rPr>
                        <a:t>Found:</a:t>
                      </a:r>
                      <a:endParaRPr b="0" lang="en-IN" sz="1800" spc="-1" strike="noStrike">
                        <a:solidFill>
                          <a:srgbClr val="000000"/>
                        </a:solidFill>
                        <a:uFill>
                          <a:solidFill>
                            <a:srgbClr val="ffffff"/>
                          </a:solidFill>
                        </a:uFill>
                        <a:latin typeface="Arial"/>
                      </a:endParaRPr>
                    </a:p>
                    <a:p>
                      <a:pPr>
                        <a:lnSpc>
                          <a:spcPct val="100000"/>
                        </a:lnSpc>
                      </a:pPr>
                      <a:r>
                        <a:rPr b="1" lang="en-IN" sz="1000" spc="-1" strike="noStrike">
                          <a:solidFill>
                            <a:srgbClr val="1d1d1a"/>
                          </a:solidFill>
                          <a:uFill>
                            <a:solidFill>
                              <a:srgbClr val="ffffff"/>
                            </a:solidFill>
                          </a:uFill>
                          <a:latin typeface="Bitstream Charter"/>
                          <a:ea typeface="SimSun"/>
                        </a:rPr>
                        <a:t>Operation </a:t>
                      </a:r>
                      <a:r>
                        <a:rPr b="1" lang="en-IN" sz="1000" spc="-1" strike="noStrike">
                          <a:solidFill>
                            <a:srgbClr val="1d1d1a"/>
                          </a:solidFill>
                          <a:uFill>
                            <a:solidFill>
                              <a:srgbClr val="ffffff"/>
                            </a:solidFill>
                          </a:uFill>
                          <a:latin typeface="Bitstream Charter"/>
                          <a:ea typeface="SimSun"/>
                        </a:rPr>
                        <a:t>Failure </a:t>
                      </a:r>
                      <a:r>
                        <a:rPr b="1" lang="en-IN" sz="1000" spc="-1" strike="noStrike">
                          <a:solidFill>
                            <a:srgbClr val="1d1d1a"/>
                          </a:solidFill>
                          <a:uFill>
                            <a:solidFill>
                              <a:srgbClr val="ffffff"/>
                            </a:solidFill>
                          </a:uFill>
                          <a:latin typeface="Bitstream Charter"/>
                          <a:ea typeface="SimSun"/>
                        </a:rPr>
                        <a:t>Model</a:t>
                      </a:r>
                      <a:r>
                        <a:rPr b="0" lang="en-IN" sz="1000" spc="-1" strike="noStrike">
                          <a:solidFill>
                            <a:srgbClr val="1d1d1a"/>
                          </a:solidFill>
                          <a:uFill>
                            <a:solidFill>
                              <a:srgbClr val="ffffff"/>
                            </a:solidFill>
                          </a:uFill>
                          <a:latin typeface="DejaVu Sans"/>
                          <a:ea typeface="SimSun"/>
                        </a:rPr>
                        <a:t>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44000" y="792000"/>
            <a:ext cx="5832000" cy="6264000"/>
          </a:xfrm>
          <a:prstGeom prst="rect">
            <a:avLst/>
          </a:prstGeom>
          <a:solidFill>
            <a:srgbClr val="ffffff"/>
          </a:solidFill>
          <a:ln>
            <a:solidFill>
              <a:srgbClr val="3465a4"/>
            </a:solidFill>
          </a:ln>
        </p:spPr>
        <p:style>
          <a:lnRef idx="0"/>
          <a:fillRef idx="0"/>
          <a:effectRef idx="0"/>
          <a:fontRef idx="minor"/>
        </p:style>
      </p:sp>
      <p:sp>
        <p:nvSpPr>
          <p:cNvPr id="277" name="CustomShape 2"/>
          <p:cNvSpPr/>
          <p:nvPr/>
        </p:nvSpPr>
        <p:spPr>
          <a:xfrm>
            <a:off x="0" y="0"/>
            <a:ext cx="8136000" cy="559440"/>
          </a:xfrm>
          <a:prstGeom prst="rect">
            <a:avLst/>
          </a:prstGeom>
          <a:noFill/>
          <a:ln>
            <a:noFill/>
          </a:ln>
        </p:spPr>
        <p:style>
          <a:lnRef idx="0"/>
          <a:fillRef idx="0"/>
          <a:effectRef idx="0"/>
          <a:fontRef idx="minor"/>
        </p:style>
        <p:txBody>
          <a:bodyPr tIns="91440" bIns="91440"/>
          <a:p>
            <a:pPr>
              <a:lnSpc>
                <a:spcPct val="100000"/>
              </a:lnSpc>
            </a:pPr>
            <a:r>
              <a:rPr b="1" lang="en-IN" sz="1400" spc="-1" strike="noStrike">
                <a:solidFill>
                  <a:srgbClr val="000000"/>
                </a:solidFill>
                <a:uFill>
                  <a:solidFill>
                    <a:srgbClr val="ffffff"/>
                  </a:solidFill>
                </a:uFill>
                <a:latin typeface="Arial"/>
                <a:ea typeface="Arial"/>
              </a:rPr>
              <a:t>EdgeGallery </a:t>
            </a:r>
            <a:r>
              <a:rPr b="1" lang="en-IN" sz="1400" spc="-1" strike="noStrike">
                <a:solidFill>
                  <a:srgbClr val="000000"/>
                </a:solidFill>
                <a:uFill>
                  <a:solidFill>
                    <a:srgbClr val="ffffff"/>
                  </a:solidFill>
                </a:uFill>
                <a:latin typeface="Arial"/>
                <a:ea typeface="Arial"/>
              </a:rPr>
              <a:t>Architecture </a:t>
            </a:r>
            <a:r>
              <a:rPr b="1" lang="en-IN" sz="1400" spc="-1" strike="noStrike">
                <a:solidFill>
                  <a:srgbClr val="000000"/>
                </a:solidFill>
                <a:uFill>
                  <a:solidFill>
                    <a:srgbClr val="ffffff"/>
                  </a:solidFill>
                </a:uFill>
                <a:latin typeface="Arial"/>
                <a:ea typeface="Arial"/>
              </a:rPr>
              <a:t>Alignment with </a:t>
            </a:r>
            <a:r>
              <a:rPr b="1" lang="en-IN" sz="1400" spc="-1" strike="noStrike">
                <a:solidFill>
                  <a:srgbClr val="000000"/>
                </a:solidFill>
                <a:uFill>
                  <a:solidFill>
                    <a:srgbClr val="ffffff"/>
                  </a:solidFill>
                </a:uFill>
                <a:latin typeface="Arial"/>
                <a:ea typeface="Arial"/>
              </a:rPr>
              <a:t>ETSI MEC </a:t>
            </a:r>
            <a:r>
              <a:rPr b="1" lang="en-IN" sz="1400" spc="-1" strike="noStrike">
                <a:solidFill>
                  <a:srgbClr val="000000"/>
                </a:solidFill>
                <a:uFill>
                  <a:solidFill>
                    <a:srgbClr val="ffffff"/>
                  </a:solidFill>
                </a:uFill>
                <a:latin typeface="Arial"/>
                <a:ea typeface="Arial"/>
              </a:rPr>
              <a:t>(Management </a:t>
            </a:r>
            <a:r>
              <a:rPr b="1" lang="en-IN" sz="1400" spc="-1" strike="noStrike">
                <a:solidFill>
                  <a:srgbClr val="000000"/>
                </a:solidFill>
                <a:uFill>
                  <a:solidFill>
                    <a:srgbClr val="ffffff"/>
                  </a:solidFill>
                </a:uFill>
                <a:latin typeface="Arial"/>
                <a:ea typeface="Arial"/>
              </a:rPr>
              <a:t>Part) – </a:t>
            </a:r>
            <a:r>
              <a:rPr b="1" lang="en-IN" sz="1400" spc="-1" strike="noStrike">
                <a:solidFill>
                  <a:srgbClr val="000000"/>
                </a:solidFill>
                <a:uFill>
                  <a:solidFill>
                    <a:srgbClr val="ffffff"/>
                  </a:solidFill>
                </a:uFill>
                <a:latin typeface="Arial"/>
                <a:ea typeface="Arial"/>
              </a:rPr>
              <a:t>Solution1 </a:t>
            </a:r>
            <a:r>
              <a:rPr b="1" lang="en-IN" sz="1400" spc="-1" strike="noStrike">
                <a:solidFill>
                  <a:srgbClr val="000000"/>
                </a:solidFill>
                <a:uFill>
                  <a:solidFill>
                    <a:srgbClr val="ffffff"/>
                  </a:solidFill>
                </a:uFill>
                <a:latin typeface="Arial"/>
                <a:ea typeface="Arial"/>
              </a:rPr>
              <a:t>(mm3)</a:t>
            </a:r>
            <a:endParaRPr b="0" lang="en-IN" sz="1800" spc="-1" strike="noStrike">
              <a:solidFill>
                <a:srgbClr val="000000"/>
              </a:solidFill>
              <a:uFill>
                <a:solidFill>
                  <a:srgbClr val="ffffff"/>
                </a:solidFill>
              </a:uFill>
              <a:latin typeface="Arial"/>
            </a:endParaRPr>
          </a:p>
        </p:txBody>
      </p:sp>
      <p:sp>
        <p:nvSpPr>
          <p:cNvPr id="278" name="CustomShape 3"/>
          <p:cNvSpPr/>
          <p:nvPr/>
        </p:nvSpPr>
        <p:spPr>
          <a:xfrm>
            <a:off x="360000" y="1060560"/>
            <a:ext cx="1094760" cy="2850120"/>
          </a:xfrm>
          <a:prstGeom prst="rect">
            <a:avLst/>
          </a:prstGeom>
          <a:solidFill>
            <a:srgbClr val="eeeeee"/>
          </a:solidFill>
          <a:ln w="9360">
            <a:solidFill>
              <a:srgbClr val="eeeeee"/>
            </a:solidFill>
            <a:round/>
          </a:ln>
        </p:spPr>
        <p:style>
          <a:lnRef idx="0"/>
          <a:fillRef idx="0"/>
          <a:effectRef idx="0"/>
          <a:fontRef idx="minor"/>
        </p:style>
      </p:sp>
      <p:pic>
        <p:nvPicPr>
          <p:cNvPr id="279" name="Google Shape;129;p16" descr=""/>
          <p:cNvPicPr/>
          <p:nvPr/>
        </p:nvPicPr>
        <p:blipFill>
          <a:blip r:embed="rId1"/>
          <a:stretch/>
        </p:blipFill>
        <p:spPr>
          <a:xfrm>
            <a:off x="-5500080" y="72720"/>
            <a:ext cx="4498560" cy="6239160"/>
          </a:xfrm>
          <a:prstGeom prst="rect">
            <a:avLst/>
          </a:prstGeom>
          <a:ln>
            <a:noFill/>
          </a:ln>
        </p:spPr>
      </p:pic>
      <p:sp>
        <p:nvSpPr>
          <p:cNvPr id="280" name="CustomShape 4"/>
          <p:cNvSpPr/>
          <p:nvPr/>
        </p:nvSpPr>
        <p:spPr>
          <a:xfrm>
            <a:off x="-5441760" y="2586600"/>
            <a:ext cx="2869200" cy="3852000"/>
          </a:xfrm>
          <a:prstGeom prst="rect">
            <a:avLst/>
          </a:prstGeom>
          <a:solidFill>
            <a:srgbClr val="ffffff"/>
          </a:solidFill>
          <a:ln w="9360">
            <a:solidFill>
              <a:srgbClr val="ffffff"/>
            </a:solidFill>
            <a:round/>
          </a:ln>
        </p:spPr>
        <p:style>
          <a:lnRef idx="0"/>
          <a:fillRef idx="0"/>
          <a:effectRef idx="0"/>
          <a:fontRef idx="minor"/>
        </p:style>
      </p:sp>
      <p:sp>
        <p:nvSpPr>
          <p:cNvPr id="281" name="CustomShape 5"/>
          <p:cNvSpPr/>
          <p:nvPr/>
        </p:nvSpPr>
        <p:spPr>
          <a:xfrm>
            <a:off x="433080" y="2791080"/>
            <a:ext cx="948960" cy="916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Infra Manager</a:t>
            </a:r>
            <a:endParaRPr b="0" lang="en-IN" sz="1800" spc="-1" strike="noStrike">
              <a:solidFill>
                <a:srgbClr val="000000"/>
              </a:solidFill>
              <a:uFill>
                <a:solidFill>
                  <a:srgbClr val="ffffff"/>
                </a:solidFill>
              </a:uFill>
              <a:latin typeface="Arial"/>
            </a:endParaRPr>
          </a:p>
        </p:txBody>
      </p:sp>
      <p:sp>
        <p:nvSpPr>
          <p:cNvPr id="282" name="CustomShape 6"/>
          <p:cNvSpPr/>
          <p:nvPr/>
        </p:nvSpPr>
        <p:spPr>
          <a:xfrm>
            <a:off x="433080" y="1722240"/>
            <a:ext cx="948960" cy="81432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Platform Manager</a:t>
            </a:r>
            <a:endParaRPr b="0" lang="en-IN" sz="1800" spc="-1" strike="noStrike">
              <a:solidFill>
                <a:srgbClr val="000000"/>
              </a:solidFill>
              <a:uFill>
                <a:solidFill>
                  <a:srgbClr val="ffffff"/>
                </a:solidFill>
              </a:uFill>
              <a:latin typeface="Arial"/>
            </a:endParaRPr>
          </a:p>
        </p:txBody>
      </p:sp>
      <p:sp>
        <p:nvSpPr>
          <p:cNvPr id="283" name="CustomShape 7"/>
          <p:cNvSpPr/>
          <p:nvPr/>
        </p:nvSpPr>
        <p:spPr>
          <a:xfrm>
            <a:off x="1539360" y="2027520"/>
            <a:ext cx="2991960" cy="916560"/>
          </a:xfrm>
          <a:prstGeom prst="rect">
            <a:avLst/>
          </a:prstGeom>
          <a:solidFill>
            <a:srgbClr val="c9daf8"/>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Inventory</a:t>
            </a:r>
            <a:endParaRPr b="0" lang="en-IN" sz="1800" spc="-1" strike="noStrike">
              <a:solidFill>
                <a:srgbClr val="000000"/>
              </a:solidFill>
              <a:uFill>
                <a:solidFill>
                  <a:srgbClr val="ffffff"/>
                </a:solidFill>
              </a:uFill>
              <a:latin typeface="Arial"/>
            </a:endParaRPr>
          </a:p>
        </p:txBody>
      </p:sp>
      <p:sp>
        <p:nvSpPr>
          <p:cNvPr id="284" name="CustomShape 8"/>
          <p:cNvSpPr/>
          <p:nvPr/>
        </p:nvSpPr>
        <p:spPr>
          <a:xfrm>
            <a:off x="1539360" y="1060560"/>
            <a:ext cx="1486080" cy="814320"/>
          </a:xfrm>
          <a:prstGeom prst="rect">
            <a:avLst/>
          </a:prstGeom>
          <a:solidFill>
            <a:srgbClr val="c9daf8"/>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AppO</a:t>
            </a:r>
            <a:endParaRPr b="0" lang="en-IN" sz="1800" spc="-1" strike="noStrike">
              <a:solidFill>
                <a:srgbClr val="000000"/>
              </a:solidFill>
              <a:uFill>
                <a:solidFill>
                  <a:srgbClr val="ffffff"/>
                </a:solidFill>
              </a:uFill>
              <a:latin typeface="Arial"/>
            </a:endParaRPr>
          </a:p>
        </p:txBody>
      </p:sp>
      <p:sp>
        <p:nvSpPr>
          <p:cNvPr id="285" name="CustomShape 9"/>
          <p:cNvSpPr/>
          <p:nvPr/>
        </p:nvSpPr>
        <p:spPr>
          <a:xfrm>
            <a:off x="3144960" y="1060560"/>
            <a:ext cx="138672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APM</a:t>
            </a:r>
            <a:endParaRPr b="0" lang="en-IN" sz="1800" spc="-1" strike="noStrike">
              <a:solidFill>
                <a:srgbClr val="000000"/>
              </a:solidFill>
              <a:uFill>
                <a:solidFill>
                  <a:srgbClr val="ffffff"/>
                </a:solidFill>
              </a:uFill>
              <a:latin typeface="Arial"/>
            </a:endParaRPr>
          </a:p>
        </p:txBody>
      </p:sp>
      <p:sp>
        <p:nvSpPr>
          <p:cNvPr id="286" name="CustomShape 10"/>
          <p:cNvSpPr/>
          <p:nvPr/>
        </p:nvSpPr>
        <p:spPr>
          <a:xfrm>
            <a:off x="1539360" y="3096360"/>
            <a:ext cx="145980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200" spc="-1" strike="noStrike">
                <a:solidFill>
                  <a:srgbClr val="000000"/>
                </a:solidFill>
                <a:uFill>
                  <a:solidFill>
                    <a:srgbClr val="ffffff"/>
                  </a:solidFill>
                </a:uFill>
                <a:latin typeface="Arial"/>
                <a:ea typeface="Arial"/>
              </a:rPr>
              <a:t>Placement</a:t>
            </a:r>
            <a:endParaRPr b="0" lang="en-IN" sz="1800" spc="-1" strike="noStrike">
              <a:solidFill>
                <a:srgbClr val="000000"/>
              </a:solidFill>
              <a:uFill>
                <a:solidFill>
                  <a:srgbClr val="ffffff"/>
                </a:solidFill>
              </a:uFill>
              <a:latin typeface="Arial"/>
            </a:endParaRPr>
          </a:p>
        </p:txBody>
      </p:sp>
      <p:sp>
        <p:nvSpPr>
          <p:cNvPr id="287" name="CustomShape 11"/>
          <p:cNvSpPr/>
          <p:nvPr/>
        </p:nvSpPr>
        <p:spPr>
          <a:xfrm>
            <a:off x="4604760" y="1060560"/>
            <a:ext cx="1094760" cy="2850120"/>
          </a:xfrm>
          <a:prstGeom prst="rect">
            <a:avLst/>
          </a:prstGeom>
          <a:solidFill>
            <a:srgbClr val="eeeeee"/>
          </a:solidFill>
          <a:ln w="9360">
            <a:solidFill>
              <a:srgbClr val="eeeeee"/>
            </a:solidFill>
            <a:round/>
          </a:ln>
        </p:spPr>
        <p:style>
          <a:lnRef idx="0"/>
          <a:fillRef idx="0"/>
          <a:effectRef idx="0"/>
          <a:fontRef idx="minor"/>
        </p:style>
      </p:sp>
      <p:sp>
        <p:nvSpPr>
          <p:cNvPr id="288" name="CustomShape 12"/>
          <p:cNvSpPr/>
          <p:nvPr/>
        </p:nvSpPr>
        <p:spPr>
          <a:xfrm rot="1200">
            <a:off x="4787280" y="1017000"/>
            <a:ext cx="839520" cy="5511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Common Services</a:t>
            </a:r>
            <a:endParaRPr b="0" lang="en-IN" sz="1800" spc="-1" strike="noStrike">
              <a:solidFill>
                <a:srgbClr val="000000"/>
              </a:solidFill>
              <a:uFill>
                <a:solidFill>
                  <a:srgbClr val="ffffff"/>
                </a:solidFill>
              </a:uFill>
              <a:latin typeface="Arial"/>
            </a:endParaRPr>
          </a:p>
        </p:txBody>
      </p:sp>
      <p:sp>
        <p:nvSpPr>
          <p:cNvPr id="289" name="CustomShape 13"/>
          <p:cNvSpPr/>
          <p:nvPr/>
        </p:nvSpPr>
        <p:spPr>
          <a:xfrm>
            <a:off x="4677840" y="243504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Logging</a:t>
            </a:r>
            <a:endParaRPr b="0" lang="en-IN" sz="1800" spc="-1" strike="noStrike">
              <a:solidFill>
                <a:srgbClr val="000000"/>
              </a:solidFill>
              <a:uFill>
                <a:solidFill>
                  <a:srgbClr val="ffffff"/>
                </a:solidFill>
              </a:uFill>
              <a:latin typeface="Arial"/>
            </a:endParaRPr>
          </a:p>
        </p:txBody>
      </p:sp>
      <p:sp>
        <p:nvSpPr>
          <p:cNvPr id="290" name="CustomShape 14"/>
          <p:cNvSpPr/>
          <p:nvPr/>
        </p:nvSpPr>
        <p:spPr>
          <a:xfrm>
            <a:off x="4677840" y="1722240"/>
            <a:ext cx="948960" cy="55908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Security Services</a:t>
            </a:r>
            <a:endParaRPr b="0" lang="en-IN" sz="1800" spc="-1" strike="noStrike">
              <a:solidFill>
                <a:srgbClr val="000000"/>
              </a:solidFill>
              <a:uFill>
                <a:solidFill>
                  <a:srgbClr val="ffffff"/>
                </a:solidFill>
              </a:uFill>
              <a:latin typeface="Arial"/>
            </a:endParaRPr>
          </a:p>
        </p:txBody>
      </p:sp>
      <p:sp>
        <p:nvSpPr>
          <p:cNvPr id="291" name="CustomShape 15"/>
          <p:cNvSpPr/>
          <p:nvPr/>
        </p:nvSpPr>
        <p:spPr>
          <a:xfrm>
            <a:off x="3144960" y="3096360"/>
            <a:ext cx="138672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300" spc="-1" strike="noStrike">
                <a:solidFill>
                  <a:srgbClr val="000000"/>
                </a:solidFill>
                <a:uFill>
                  <a:solidFill>
                    <a:srgbClr val="ffffff"/>
                  </a:solidFill>
                </a:uFill>
                <a:latin typeface="Arial"/>
                <a:ea typeface="Arial"/>
              </a:rPr>
              <a:t>Policy</a:t>
            </a:r>
            <a:endParaRPr b="0" lang="en-IN" sz="1800" spc="-1" strike="noStrike">
              <a:solidFill>
                <a:srgbClr val="000000"/>
              </a:solidFill>
              <a:uFill>
                <a:solidFill>
                  <a:srgbClr val="ffffff"/>
                </a:solidFill>
              </a:uFill>
              <a:latin typeface="Arial"/>
            </a:endParaRPr>
          </a:p>
        </p:txBody>
      </p:sp>
      <p:sp>
        <p:nvSpPr>
          <p:cNvPr id="292" name="CustomShape 16"/>
          <p:cNvSpPr/>
          <p:nvPr/>
        </p:nvSpPr>
        <p:spPr>
          <a:xfrm>
            <a:off x="4677840" y="319860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DB etc.</a:t>
            </a:r>
            <a:endParaRPr b="0" lang="en-IN" sz="1800" spc="-1" strike="noStrike">
              <a:solidFill>
                <a:srgbClr val="000000"/>
              </a:solidFill>
              <a:uFill>
                <a:solidFill>
                  <a:srgbClr val="ffffff"/>
                </a:solidFill>
              </a:uFill>
              <a:latin typeface="Arial"/>
            </a:endParaRPr>
          </a:p>
        </p:txBody>
      </p:sp>
      <p:sp>
        <p:nvSpPr>
          <p:cNvPr id="293" name="CustomShape 17"/>
          <p:cNvSpPr/>
          <p:nvPr/>
        </p:nvSpPr>
        <p:spPr>
          <a:xfrm>
            <a:off x="955800" y="6348600"/>
            <a:ext cx="4233240" cy="508320"/>
          </a:xfrm>
          <a:prstGeom prst="rect">
            <a:avLst/>
          </a:prstGeom>
          <a:no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400" spc="-1" strike="noStrike">
                <a:solidFill>
                  <a:srgbClr val="000000"/>
                </a:solidFill>
                <a:uFill>
                  <a:solidFill>
                    <a:srgbClr val="ffffff"/>
                  </a:solidFill>
                </a:uFill>
                <a:latin typeface="Arial"/>
                <a:ea typeface="Arial"/>
              </a:rPr>
              <a:t>K8s/Future VIM</a:t>
            </a:r>
            <a:endParaRPr b="0" lang="en-IN" sz="1800" spc="-1" strike="noStrike">
              <a:solidFill>
                <a:srgbClr val="000000"/>
              </a:solidFill>
              <a:uFill>
                <a:solidFill>
                  <a:srgbClr val="ffffff"/>
                </a:solidFill>
              </a:uFill>
              <a:latin typeface="Arial"/>
            </a:endParaRPr>
          </a:p>
        </p:txBody>
      </p:sp>
      <p:sp>
        <p:nvSpPr>
          <p:cNvPr id="294" name="CustomShape 18"/>
          <p:cNvSpPr/>
          <p:nvPr/>
        </p:nvSpPr>
        <p:spPr>
          <a:xfrm>
            <a:off x="2962440" y="602424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295" name="CustomShape 19"/>
          <p:cNvSpPr/>
          <p:nvPr/>
        </p:nvSpPr>
        <p:spPr>
          <a:xfrm>
            <a:off x="2962440" y="386460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296" name="CustomShape 20"/>
          <p:cNvSpPr/>
          <p:nvPr/>
        </p:nvSpPr>
        <p:spPr>
          <a:xfrm rot="1200">
            <a:off x="396360" y="864000"/>
            <a:ext cx="1101600" cy="5511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050" spc="-1" strike="noStrike">
                <a:solidFill>
                  <a:srgbClr val="000000"/>
                </a:solidFill>
                <a:uFill>
                  <a:solidFill>
                    <a:srgbClr val="ffffff"/>
                  </a:solidFill>
                </a:uFill>
                <a:latin typeface="Arial"/>
                <a:ea typeface="Arial"/>
              </a:rPr>
              <a:t>Management</a:t>
            </a:r>
            <a:endParaRPr b="0" lang="en-IN" sz="1800" spc="-1" strike="noStrike">
              <a:solidFill>
                <a:srgbClr val="000000"/>
              </a:solidFill>
              <a:uFill>
                <a:solidFill>
                  <a:srgbClr val="ffffff"/>
                </a:solidFill>
              </a:uFill>
              <a:latin typeface="Arial"/>
            </a:endParaRPr>
          </a:p>
        </p:txBody>
      </p:sp>
      <p:sp>
        <p:nvSpPr>
          <p:cNvPr id="297" name="CustomShape 21"/>
          <p:cNvSpPr/>
          <p:nvPr/>
        </p:nvSpPr>
        <p:spPr>
          <a:xfrm>
            <a:off x="1028520" y="4209120"/>
            <a:ext cx="4312800" cy="175788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p:txBody>
      </p:sp>
      <p:sp>
        <p:nvSpPr>
          <p:cNvPr id="298" name="CustomShape 22"/>
          <p:cNvSpPr/>
          <p:nvPr/>
        </p:nvSpPr>
        <p:spPr>
          <a:xfrm>
            <a:off x="2561400" y="4154040"/>
            <a:ext cx="1094400" cy="4064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100" spc="-1" strike="noStrike">
                <a:solidFill>
                  <a:srgbClr val="000000"/>
                </a:solidFill>
                <a:uFill>
                  <a:solidFill>
                    <a:srgbClr val="ffffff"/>
                  </a:solidFill>
                </a:uFill>
                <a:latin typeface="Arial"/>
                <a:ea typeface="Arial"/>
              </a:rPr>
              <a:t>MEPM </a:t>
            </a:r>
            <a:endParaRPr b="0" lang="en-IN" sz="1800" spc="-1" strike="noStrike">
              <a:solidFill>
                <a:srgbClr val="000000"/>
              </a:solidFill>
              <a:uFill>
                <a:solidFill>
                  <a:srgbClr val="ffffff"/>
                </a:solidFill>
              </a:uFill>
              <a:latin typeface="Arial"/>
            </a:endParaRPr>
          </a:p>
        </p:txBody>
      </p:sp>
      <p:sp>
        <p:nvSpPr>
          <p:cNvPr id="299" name="CustomShape 23"/>
          <p:cNvSpPr/>
          <p:nvPr/>
        </p:nvSpPr>
        <p:spPr>
          <a:xfrm>
            <a:off x="2735640" y="4491720"/>
            <a:ext cx="1241280" cy="1474560"/>
          </a:xfrm>
          <a:prstGeom prst="rect">
            <a:avLst/>
          </a:prstGeom>
          <a:solidFill>
            <a:srgbClr val="6666ff"/>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AppRules</a:t>
            </a:r>
            <a:endParaRPr b="0" lang="en-IN" sz="1800" spc="-1" strike="noStrike">
              <a:solidFill>
                <a:srgbClr val="000000"/>
              </a:solidFill>
              <a:uFill>
                <a:solidFill>
                  <a:srgbClr val="ffffff"/>
                </a:solidFill>
              </a:uFill>
              <a:latin typeface="Arial"/>
            </a:endParaRPr>
          </a:p>
        </p:txBody>
      </p:sp>
      <p:sp>
        <p:nvSpPr>
          <p:cNvPr id="300" name="CustomShape 24"/>
          <p:cNvSpPr/>
          <p:nvPr/>
        </p:nvSpPr>
        <p:spPr>
          <a:xfrm>
            <a:off x="1079280" y="4491720"/>
            <a:ext cx="1599120" cy="1474560"/>
          </a:xfrm>
          <a:prstGeom prst="rect">
            <a:avLst/>
          </a:prstGeom>
          <a:solidFill>
            <a:srgbClr val="c9daf8"/>
          </a:solidFill>
          <a:ln w="9360">
            <a:solidFill>
              <a:srgbClr val="000000"/>
            </a:solidFill>
            <a:round/>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AppLCM</a:t>
            </a:r>
            <a:endParaRPr b="0" lang="en-IN" sz="1800" spc="-1" strike="noStrike">
              <a:solidFill>
                <a:srgbClr val="000000"/>
              </a:solidFill>
              <a:uFill>
                <a:solidFill>
                  <a:srgbClr val="ffffff"/>
                </a:solidFill>
              </a:uFill>
              <a:latin typeface="Arial"/>
            </a:endParaRPr>
          </a:p>
        </p:txBody>
      </p:sp>
      <p:sp>
        <p:nvSpPr>
          <p:cNvPr id="301" name="CustomShape 25"/>
          <p:cNvSpPr/>
          <p:nvPr/>
        </p:nvSpPr>
        <p:spPr>
          <a:xfrm>
            <a:off x="4035600" y="4491720"/>
            <a:ext cx="1241280" cy="1474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Element management</a:t>
            </a:r>
            <a:endParaRPr b="0" lang="en-IN" sz="1800" spc="-1" strike="noStrike">
              <a:solidFill>
                <a:srgbClr val="000000"/>
              </a:solidFill>
              <a:uFill>
                <a:solidFill>
                  <a:srgbClr val="ffffff"/>
                </a:solidFill>
              </a:uFill>
              <a:latin typeface="Arial"/>
            </a:endParaRPr>
          </a:p>
        </p:txBody>
      </p:sp>
      <p:sp>
        <p:nvSpPr>
          <p:cNvPr id="302" name="CustomShape 26"/>
          <p:cNvSpPr/>
          <p:nvPr/>
        </p:nvSpPr>
        <p:spPr>
          <a:xfrm>
            <a:off x="1163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K8s plugin</a:t>
            </a:r>
            <a:endParaRPr b="0" lang="en-IN" sz="1800" spc="-1" strike="noStrike">
              <a:solidFill>
                <a:srgbClr val="000000"/>
              </a:solidFill>
              <a:uFill>
                <a:solidFill>
                  <a:srgbClr val="ffffff"/>
                </a:solidFill>
              </a:uFill>
              <a:latin typeface="Arial"/>
            </a:endParaRPr>
          </a:p>
        </p:txBody>
      </p:sp>
      <p:sp>
        <p:nvSpPr>
          <p:cNvPr id="303" name="CustomShape 27"/>
          <p:cNvSpPr/>
          <p:nvPr/>
        </p:nvSpPr>
        <p:spPr>
          <a:xfrm>
            <a:off x="1164240" y="4882680"/>
            <a:ext cx="1459800" cy="406440"/>
          </a:xfrm>
          <a:prstGeom prst="rect">
            <a:avLst/>
          </a:prstGeom>
          <a:solidFill>
            <a:srgbClr val="c9daf8"/>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LCM Controller</a:t>
            </a:r>
            <a:endParaRPr b="0" lang="en-IN" sz="1800" spc="-1" strike="noStrike">
              <a:solidFill>
                <a:srgbClr val="000000"/>
              </a:solidFill>
              <a:uFill>
                <a:solidFill>
                  <a:srgbClr val="ffffff"/>
                </a:solidFill>
              </a:uFill>
              <a:latin typeface="Arial"/>
            </a:endParaRPr>
          </a:p>
        </p:txBody>
      </p:sp>
      <p:sp>
        <p:nvSpPr>
          <p:cNvPr id="304" name="CustomShape 28"/>
          <p:cNvSpPr/>
          <p:nvPr/>
        </p:nvSpPr>
        <p:spPr>
          <a:xfrm>
            <a:off x="1919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Future plugin</a:t>
            </a:r>
            <a:endParaRPr b="0" lang="en-IN" sz="1800" spc="-1" strike="noStrike">
              <a:solidFill>
                <a:srgbClr val="000000"/>
              </a:solidFill>
              <a:uFill>
                <a:solidFill>
                  <a:srgbClr val="ffffff"/>
                </a:solidFill>
              </a:uFill>
              <a:latin typeface="Arial"/>
            </a:endParaRPr>
          </a:p>
        </p:txBody>
      </p:sp>
      <p:sp>
        <p:nvSpPr>
          <p:cNvPr id="305" name="CustomShape 29"/>
          <p:cNvSpPr/>
          <p:nvPr/>
        </p:nvSpPr>
        <p:spPr>
          <a:xfrm>
            <a:off x="360000" y="1060560"/>
            <a:ext cx="1094760" cy="2850120"/>
          </a:xfrm>
          <a:prstGeom prst="rect">
            <a:avLst/>
          </a:prstGeom>
          <a:solidFill>
            <a:srgbClr val="eeeeee"/>
          </a:solidFill>
          <a:ln w="9360">
            <a:solidFill>
              <a:srgbClr val="eeeeee"/>
            </a:solidFill>
            <a:round/>
          </a:ln>
        </p:spPr>
        <p:style>
          <a:lnRef idx="0"/>
          <a:fillRef idx="0"/>
          <a:effectRef idx="0"/>
          <a:fontRef idx="minor"/>
        </p:style>
      </p:sp>
      <p:sp>
        <p:nvSpPr>
          <p:cNvPr id="306" name="CustomShape 30"/>
          <p:cNvSpPr/>
          <p:nvPr/>
        </p:nvSpPr>
        <p:spPr>
          <a:xfrm>
            <a:off x="433080" y="2791080"/>
            <a:ext cx="948960" cy="916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Infra Manager</a:t>
            </a:r>
            <a:endParaRPr b="0" lang="en-IN" sz="1800" spc="-1" strike="noStrike">
              <a:solidFill>
                <a:srgbClr val="000000"/>
              </a:solidFill>
              <a:uFill>
                <a:solidFill>
                  <a:srgbClr val="ffffff"/>
                </a:solidFill>
              </a:uFill>
              <a:latin typeface="Arial"/>
            </a:endParaRPr>
          </a:p>
        </p:txBody>
      </p:sp>
      <p:sp>
        <p:nvSpPr>
          <p:cNvPr id="307" name="CustomShape 31"/>
          <p:cNvSpPr/>
          <p:nvPr/>
        </p:nvSpPr>
        <p:spPr>
          <a:xfrm>
            <a:off x="433080" y="1722240"/>
            <a:ext cx="948960" cy="81432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Platform Manager</a:t>
            </a:r>
            <a:endParaRPr b="0" lang="en-IN" sz="1800" spc="-1" strike="noStrike">
              <a:solidFill>
                <a:srgbClr val="000000"/>
              </a:solidFill>
              <a:uFill>
                <a:solidFill>
                  <a:srgbClr val="ffffff"/>
                </a:solidFill>
              </a:uFill>
              <a:latin typeface="Arial"/>
            </a:endParaRPr>
          </a:p>
        </p:txBody>
      </p:sp>
      <p:sp>
        <p:nvSpPr>
          <p:cNvPr id="308" name="CustomShape 32"/>
          <p:cNvSpPr/>
          <p:nvPr/>
        </p:nvSpPr>
        <p:spPr>
          <a:xfrm>
            <a:off x="1539360" y="1060560"/>
            <a:ext cx="1486080" cy="814320"/>
          </a:xfrm>
          <a:prstGeom prst="rect">
            <a:avLst/>
          </a:prstGeom>
          <a:solidFill>
            <a:srgbClr val="cfe7f5"/>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AppO</a:t>
            </a:r>
            <a:endParaRPr b="0" lang="en-IN" sz="1800" spc="-1" strike="noStrike">
              <a:solidFill>
                <a:srgbClr val="000000"/>
              </a:solidFill>
              <a:uFill>
                <a:solidFill>
                  <a:srgbClr val="ffffff"/>
                </a:solidFill>
              </a:uFill>
              <a:latin typeface="Arial"/>
            </a:endParaRPr>
          </a:p>
        </p:txBody>
      </p:sp>
      <p:sp>
        <p:nvSpPr>
          <p:cNvPr id="309" name="CustomShape 33"/>
          <p:cNvSpPr/>
          <p:nvPr/>
        </p:nvSpPr>
        <p:spPr>
          <a:xfrm>
            <a:off x="3144960" y="1060560"/>
            <a:ext cx="138672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APM</a:t>
            </a:r>
            <a:endParaRPr b="0" lang="en-IN" sz="1800" spc="-1" strike="noStrike">
              <a:solidFill>
                <a:srgbClr val="000000"/>
              </a:solidFill>
              <a:uFill>
                <a:solidFill>
                  <a:srgbClr val="ffffff"/>
                </a:solidFill>
              </a:uFill>
              <a:latin typeface="Arial"/>
            </a:endParaRPr>
          </a:p>
        </p:txBody>
      </p:sp>
      <p:sp>
        <p:nvSpPr>
          <p:cNvPr id="310" name="CustomShape 34"/>
          <p:cNvSpPr/>
          <p:nvPr/>
        </p:nvSpPr>
        <p:spPr>
          <a:xfrm>
            <a:off x="1539360" y="3096360"/>
            <a:ext cx="145980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200" spc="-1" strike="noStrike">
                <a:solidFill>
                  <a:srgbClr val="000000"/>
                </a:solidFill>
                <a:uFill>
                  <a:solidFill>
                    <a:srgbClr val="ffffff"/>
                  </a:solidFill>
                </a:uFill>
                <a:latin typeface="Arial"/>
                <a:ea typeface="Arial"/>
              </a:rPr>
              <a:t>Placement</a:t>
            </a:r>
            <a:endParaRPr b="0" lang="en-IN" sz="1800" spc="-1" strike="noStrike">
              <a:solidFill>
                <a:srgbClr val="000000"/>
              </a:solidFill>
              <a:uFill>
                <a:solidFill>
                  <a:srgbClr val="ffffff"/>
                </a:solidFill>
              </a:uFill>
              <a:latin typeface="Arial"/>
            </a:endParaRPr>
          </a:p>
        </p:txBody>
      </p:sp>
      <p:sp>
        <p:nvSpPr>
          <p:cNvPr id="311" name="CustomShape 35"/>
          <p:cNvSpPr/>
          <p:nvPr/>
        </p:nvSpPr>
        <p:spPr>
          <a:xfrm>
            <a:off x="4604760" y="1060560"/>
            <a:ext cx="1094760" cy="2850120"/>
          </a:xfrm>
          <a:prstGeom prst="rect">
            <a:avLst/>
          </a:prstGeom>
          <a:solidFill>
            <a:srgbClr val="eeeeee"/>
          </a:solidFill>
          <a:ln w="9360">
            <a:solidFill>
              <a:srgbClr val="eeeeee"/>
            </a:solidFill>
            <a:round/>
          </a:ln>
        </p:spPr>
        <p:style>
          <a:lnRef idx="0"/>
          <a:fillRef idx="0"/>
          <a:effectRef idx="0"/>
          <a:fontRef idx="minor"/>
        </p:style>
      </p:sp>
      <p:sp>
        <p:nvSpPr>
          <p:cNvPr id="312" name="CustomShape 36"/>
          <p:cNvSpPr/>
          <p:nvPr/>
        </p:nvSpPr>
        <p:spPr>
          <a:xfrm rot="1200">
            <a:off x="4787280" y="1017000"/>
            <a:ext cx="839520" cy="5511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Common Services</a:t>
            </a:r>
            <a:endParaRPr b="0" lang="en-IN" sz="1800" spc="-1" strike="noStrike">
              <a:solidFill>
                <a:srgbClr val="000000"/>
              </a:solidFill>
              <a:uFill>
                <a:solidFill>
                  <a:srgbClr val="ffffff"/>
                </a:solidFill>
              </a:uFill>
              <a:latin typeface="Arial"/>
            </a:endParaRPr>
          </a:p>
        </p:txBody>
      </p:sp>
      <p:sp>
        <p:nvSpPr>
          <p:cNvPr id="313" name="CustomShape 37"/>
          <p:cNvSpPr/>
          <p:nvPr/>
        </p:nvSpPr>
        <p:spPr>
          <a:xfrm>
            <a:off x="4677840" y="243504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Logging</a:t>
            </a:r>
            <a:endParaRPr b="0" lang="en-IN" sz="1800" spc="-1" strike="noStrike">
              <a:solidFill>
                <a:srgbClr val="000000"/>
              </a:solidFill>
              <a:uFill>
                <a:solidFill>
                  <a:srgbClr val="ffffff"/>
                </a:solidFill>
              </a:uFill>
              <a:latin typeface="Arial"/>
            </a:endParaRPr>
          </a:p>
        </p:txBody>
      </p:sp>
      <p:sp>
        <p:nvSpPr>
          <p:cNvPr id="314" name="CustomShape 38"/>
          <p:cNvSpPr/>
          <p:nvPr/>
        </p:nvSpPr>
        <p:spPr>
          <a:xfrm>
            <a:off x="4677840" y="1722240"/>
            <a:ext cx="948960" cy="55908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Security Services</a:t>
            </a:r>
            <a:endParaRPr b="0" lang="en-IN" sz="1800" spc="-1" strike="noStrike">
              <a:solidFill>
                <a:srgbClr val="000000"/>
              </a:solidFill>
              <a:uFill>
                <a:solidFill>
                  <a:srgbClr val="ffffff"/>
                </a:solidFill>
              </a:uFill>
              <a:latin typeface="Arial"/>
            </a:endParaRPr>
          </a:p>
        </p:txBody>
      </p:sp>
      <p:sp>
        <p:nvSpPr>
          <p:cNvPr id="315" name="CustomShape 39"/>
          <p:cNvSpPr/>
          <p:nvPr/>
        </p:nvSpPr>
        <p:spPr>
          <a:xfrm>
            <a:off x="4677840" y="319860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DB etc.</a:t>
            </a:r>
            <a:endParaRPr b="0" lang="en-IN" sz="1800" spc="-1" strike="noStrike">
              <a:solidFill>
                <a:srgbClr val="000000"/>
              </a:solidFill>
              <a:uFill>
                <a:solidFill>
                  <a:srgbClr val="ffffff"/>
                </a:solidFill>
              </a:uFill>
              <a:latin typeface="Arial"/>
            </a:endParaRPr>
          </a:p>
        </p:txBody>
      </p:sp>
      <p:sp>
        <p:nvSpPr>
          <p:cNvPr id="316" name="CustomShape 40"/>
          <p:cNvSpPr/>
          <p:nvPr/>
        </p:nvSpPr>
        <p:spPr>
          <a:xfrm>
            <a:off x="955800" y="6348600"/>
            <a:ext cx="4233240" cy="508320"/>
          </a:xfrm>
          <a:prstGeom prst="rect">
            <a:avLst/>
          </a:prstGeom>
          <a:no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400" spc="-1" strike="noStrike">
                <a:solidFill>
                  <a:srgbClr val="000000"/>
                </a:solidFill>
                <a:uFill>
                  <a:solidFill>
                    <a:srgbClr val="ffffff"/>
                  </a:solidFill>
                </a:uFill>
                <a:latin typeface="Arial"/>
                <a:ea typeface="Arial"/>
              </a:rPr>
              <a:t>K8s/Future VIM</a:t>
            </a:r>
            <a:endParaRPr b="0" lang="en-IN" sz="1800" spc="-1" strike="noStrike">
              <a:solidFill>
                <a:srgbClr val="000000"/>
              </a:solidFill>
              <a:uFill>
                <a:solidFill>
                  <a:srgbClr val="ffffff"/>
                </a:solidFill>
              </a:uFill>
              <a:latin typeface="Arial"/>
            </a:endParaRPr>
          </a:p>
        </p:txBody>
      </p:sp>
      <p:sp>
        <p:nvSpPr>
          <p:cNvPr id="317" name="CustomShape 41"/>
          <p:cNvSpPr/>
          <p:nvPr/>
        </p:nvSpPr>
        <p:spPr>
          <a:xfrm>
            <a:off x="2962440" y="602424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318" name="CustomShape 42"/>
          <p:cNvSpPr/>
          <p:nvPr/>
        </p:nvSpPr>
        <p:spPr>
          <a:xfrm>
            <a:off x="2962440" y="386460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319" name="CustomShape 43"/>
          <p:cNvSpPr/>
          <p:nvPr/>
        </p:nvSpPr>
        <p:spPr>
          <a:xfrm rot="1200">
            <a:off x="396360" y="864000"/>
            <a:ext cx="1101600" cy="5511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050" spc="-1" strike="noStrike">
                <a:solidFill>
                  <a:srgbClr val="000000"/>
                </a:solidFill>
                <a:uFill>
                  <a:solidFill>
                    <a:srgbClr val="ffffff"/>
                  </a:solidFill>
                </a:uFill>
                <a:latin typeface="Arial"/>
                <a:ea typeface="Arial"/>
              </a:rPr>
              <a:t>Management</a:t>
            </a:r>
            <a:endParaRPr b="0" lang="en-IN" sz="1800" spc="-1" strike="noStrike">
              <a:solidFill>
                <a:srgbClr val="000000"/>
              </a:solidFill>
              <a:uFill>
                <a:solidFill>
                  <a:srgbClr val="ffffff"/>
                </a:solidFill>
              </a:uFill>
              <a:latin typeface="Arial"/>
            </a:endParaRPr>
          </a:p>
        </p:txBody>
      </p:sp>
      <p:sp>
        <p:nvSpPr>
          <p:cNvPr id="320" name="CustomShape 44"/>
          <p:cNvSpPr/>
          <p:nvPr/>
        </p:nvSpPr>
        <p:spPr>
          <a:xfrm>
            <a:off x="1028520" y="4209120"/>
            <a:ext cx="4312800" cy="175788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p:txBody>
      </p:sp>
      <p:sp>
        <p:nvSpPr>
          <p:cNvPr id="321" name="CustomShape 45"/>
          <p:cNvSpPr/>
          <p:nvPr/>
        </p:nvSpPr>
        <p:spPr>
          <a:xfrm>
            <a:off x="2561400" y="4154040"/>
            <a:ext cx="1094400" cy="4064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100" spc="-1" strike="noStrike">
                <a:solidFill>
                  <a:srgbClr val="000000"/>
                </a:solidFill>
                <a:uFill>
                  <a:solidFill>
                    <a:srgbClr val="ffffff"/>
                  </a:solidFill>
                </a:uFill>
                <a:latin typeface="Arial"/>
                <a:ea typeface="Arial"/>
              </a:rPr>
              <a:t>MEPM </a:t>
            </a:r>
            <a:endParaRPr b="0" lang="en-IN" sz="1800" spc="-1" strike="noStrike">
              <a:solidFill>
                <a:srgbClr val="000000"/>
              </a:solidFill>
              <a:uFill>
                <a:solidFill>
                  <a:srgbClr val="ffffff"/>
                </a:solidFill>
              </a:uFill>
              <a:latin typeface="Arial"/>
            </a:endParaRPr>
          </a:p>
        </p:txBody>
      </p:sp>
      <p:sp>
        <p:nvSpPr>
          <p:cNvPr id="322" name="CustomShape 46"/>
          <p:cNvSpPr/>
          <p:nvPr/>
        </p:nvSpPr>
        <p:spPr>
          <a:xfrm>
            <a:off x="2735640" y="4491720"/>
            <a:ext cx="1241280" cy="1474560"/>
          </a:xfrm>
          <a:prstGeom prst="rect">
            <a:avLst/>
          </a:prstGeom>
          <a:solidFill>
            <a:srgbClr val="6666ff"/>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AppRules</a:t>
            </a:r>
            <a:endParaRPr b="0" lang="en-IN" sz="1800" spc="-1" strike="noStrike">
              <a:solidFill>
                <a:srgbClr val="000000"/>
              </a:solidFill>
              <a:uFill>
                <a:solidFill>
                  <a:srgbClr val="ffffff"/>
                </a:solidFill>
              </a:uFill>
              <a:latin typeface="Arial"/>
            </a:endParaRPr>
          </a:p>
        </p:txBody>
      </p:sp>
      <p:sp>
        <p:nvSpPr>
          <p:cNvPr id="323" name="CustomShape 47"/>
          <p:cNvSpPr/>
          <p:nvPr/>
        </p:nvSpPr>
        <p:spPr>
          <a:xfrm>
            <a:off x="1079280" y="4491720"/>
            <a:ext cx="1599120" cy="1474560"/>
          </a:xfrm>
          <a:prstGeom prst="rect">
            <a:avLst/>
          </a:prstGeom>
          <a:solidFill>
            <a:srgbClr val="c9daf8"/>
          </a:solidFill>
          <a:ln w="9360">
            <a:solidFill>
              <a:srgbClr val="000000"/>
            </a:solidFill>
            <a:round/>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AppLCM</a:t>
            </a:r>
            <a:endParaRPr b="0" lang="en-IN" sz="1800" spc="-1" strike="noStrike">
              <a:solidFill>
                <a:srgbClr val="000000"/>
              </a:solidFill>
              <a:uFill>
                <a:solidFill>
                  <a:srgbClr val="ffffff"/>
                </a:solidFill>
              </a:uFill>
              <a:latin typeface="Arial"/>
            </a:endParaRPr>
          </a:p>
        </p:txBody>
      </p:sp>
      <p:sp>
        <p:nvSpPr>
          <p:cNvPr id="324" name="CustomShape 48"/>
          <p:cNvSpPr/>
          <p:nvPr/>
        </p:nvSpPr>
        <p:spPr>
          <a:xfrm>
            <a:off x="4035600" y="4491720"/>
            <a:ext cx="1241280" cy="1474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Element management</a:t>
            </a:r>
            <a:endParaRPr b="0" lang="en-IN" sz="1800" spc="-1" strike="noStrike">
              <a:solidFill>
                <a:srgbClr val="000000"/>
              </a:solidFill>
              <a:uFill>
                <a:solidFill>
                  <a:srgbClr val="ffffff"/>
                </a:solidFill>
              </a:uFill>
              <a:latin typeface="Arial"/>
            </a:endParaRPr>
          </a:p>
        </p:txBody>
      </p:sp>
      <p:sp>
        <p:nvSpPr>
          <p:cNvPr id="325" name="CustomShape 49"/>
          <p:cNvSpPr/>
          <p:nvPr/>
        </p:nvSpPr>
        <p:spPr>
          <a:xfrm>
            <a:off x="1163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K8s plugin</a:t>
            </a:r>
            <a:endParaRPr b="0" lang="en-IN" sz="1800" spc="-1" strike="noStrike">
              <a:solidFill>
                <a:srgbClr val="000000"/>
              </a:solidFill>
              <a:uFill>
                <a:solidFill>
                  <a:srgbClr val="ffffff"/>
                </a:solidFill>
              </a:uFill>
              <a:latin typeface="Arial"/>
            </a:endParaRPr>
          </a:p>
        </p:txBody>
      </p:sp>
      <p:sp>
        <p:nvSpPr>
          <p:cNvPr id="326" name="CustomShape 50"/>
          <p:cNvSpPr/>
          <p:nvPr/>
        </p:nvSpPr>
        <p:spPr>
          <a:xfrm>
            <a:off x="1164240" y="4882680"/>
            <a:ext cx="1459800" cy="406440"/>
          </a:xfrm>
          <a:prstGeom prst="rect">
            <a:avLst/>
          </a:prstGeom>
          <a:solidFill>
            <a:srgbClr val="c9daf8"/>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LCM Controller</a:t>
            </a:r>
            <a:endParaRPr b="0" lang="en-IN" sz="1800" spc="-1" strike="noStrike">
              <a:solidFill>
                <a:srgbClr val="000000"/>
              </a:solidFill>
              <a:uFill>
                <a:solidFill>
                  <a:srgbClr val="ffffff"/>
                </a:solidFill>
              </a:uFill>
              <a:latin typeface="Arial"/>
            </a:endParaRPr>
          </a:p>
        </p:txBody>
      </p:sp>
      <p:sp>
        <p:nvSpPr>
          <p:cNvPr id="327" name="CustomShape 51"/>
          <p:cNvSpPr/>
          <p:nvPr/>
        </p:nvSpPr>
        <p:spPr>
          <a:xfrm>
            <a:off x="1919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Future plugin</a:t>
            </a:r>
            <a:endParaRPr b="0" lang="en-IN" sz="1800" spc="-1" strike="noStrike">
              <a:solidFill>
                <a:srgbClr val="000000"/>
              </a:solidFill>
              <a:uFill>
                <a:solidFill>
                  <a:srgbClr val="ffffff"/>
                </a:solidFill>
              </a:uFill>
              <a:latin typeface="Arial"/>
            </a:endParaRPr>
          </a:p>
        </p:txBody>
      </p:sp>
      <p:sp>
        <p:nvSpPr>
          <p:cNvPr id="328" name="CustomShape 52"/>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329" name="TextShape 53"/>
          <p:cNvSpPr txBox="1"/>
          <p:nvPr/>
        </p:nvSpPr>
        <p:spPr>
          <a:xfrm>
            <a:off x="792000" y="7128000"/>
            <a:ext cx="158400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Code change</a:t>
            </a:r>
            <a:endParaRPr b="0" lang="en-IN" sz="1800" spc="-1" strike="noStrike">
              <a:solidFill>
                <a:srgbClr val="000000"/>
              </a:solidFill>
              <a:uFill>
                <a:solidFill>
                  <a:srgbClr val="ffffff"/>
                </a:solidFill>
              </a:uFill>
              <a:latin typeface="Arial"/>
            </a:endParaRPr>
          </a:p>
        </p:txBody>
      </p:sp>
      <p:sp>
        <p:nvSpPr>
          <p:cNvPr id="330" name="CustomShape 54"/>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331" name="CustomShape 55"/>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332" name="CustomShape 56"/>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333" name="CustomShape 57"/>
          <p:cNvSpPr/>
          <p:nvPr/>
        </p:nvSpPr>
        <p:spPr>
          <a:xfrm>
            <a:off x="2664000" y="7200000"/>
            <a:ext cx="216000" cy="216000"/>
          </a:xfrm>
          <a:prstGeom prst="rect">
            <a:avLst/>
          </a:prstGeom>
          <a:solidFill>
            <a:srgbClr val="6666ff"/>
          </a:solidFill>
          <a:ln>
            <a:solidFill>
              <a:srgbClr val="3465a4"/>
            </a:solidFill>
          </a:ln>
        </p:spPr>
        <p:style>
          <a:lnRef idx="0"/>
          <a:fillRef idx="0"/>
          <a:effectRef idx="0"/>
          <a:fontRef idx="minor"/>
        </p:style>
      </p:sp>
      <p:sp>
        <p:nvSpPr>
          <p:cNvPr id="334" name="TextShape 58"/>
          <p:cNvSpPr txBox="1"/>
          <p:nvPr/>
        </p:nvSpPr>
        <p:spPr>
          <a:xfrm>
            <a:off x="2897640" y="7164000"/>
            <a:ext cx="2016000" cy="50400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New module</a:t>
            </a:r>
            <a:endParaRPr b="0" lang="en-IN" sz="1800" spc="-1" strike="noStrike">
              <a:solidFill>
                <a:srgbClr val="000000"/>
              </a:solidFill>
              <a:uFill>
                <a:solidFill>
                  <a:srgbClr val="ffffff"/>
                </a:solidFill>
              </a:uFill>
              <a:latin typeface="Arial"/>
            </a:endParaRPr>
          </a:p>
        </p:txBody>
      </p:sp>
      <p:sp>
        <p:nvSpPr>
          <p:cNvPr id="335" name="TextShape 59"/>
          <p:cNvSpPr txBox="1"/>
          <p:nvPr/>
        </p:nvSpPr>
        <p:spPr>
          <a:xfrm>
            <a:off x="6408000" y="1080000"/>
            <a:ext cx="3312000" cy="367380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1. </a:t>
            </a:r>
            <a:r>
              <a:rPr b="0" lang="en-IN" sz="1800" spc="-1" strike="noStrike">
                <a:solidFill>
                  <a:srgbClr val="000000"/>
                </a:solidFill>
                <a:uFill>
                  <a:solidFill>
                    <a:srgbClr val="ffffff"/>
                  </a:solidFill>
                </a:uFill>
                <a:latin typeface="Arial"/>
              </a:rPr>
              <a:t>APPLC</a:t>
            </a:r>
            <a:r>
              <a:rPr b="0" lang="en-IN" sz="1800" spc="-1" strike="noStrike">
                <a:solidFill>
                  <a:srgbClr val="000000"/>
                </a:solidFill>
                <a:uFill>
                  <a:solidFill>
                    <a:srgbClr val="ffffff"/>
                  </a:solidFill>
                </a:uFill>
                <a:latin typeface="Arial"/>
              </a:rPr>
              <a:t>M table </a:t>
            </a:r>
            <a:r>
              <a:rPr b="0" lang="en-IN" sz="1800" spc="-1" strike="noStrike">
                <a:solidFill>
                  <a:srgbClr val="000000"/>
                </a:solidFill>
                <a:uFill>
                  <a:solidFill>
                    <a:srgbClr val="ffffff"/>
                  </a:solidFill>
                </a:uFill>
                <a:latin typeface="Arial"/>
              </a:rPr>
              <a:t>has to </a:t>
            </a:r>
            <a:r>
              <a:rPr b="0" lang="en-IN" sz="1800" spc="-1" strike="noStrike">
                <a:solidFill>
                  <a:srgbClr val="000000"/>
                </a:solidFill>
                <a:uFill>
                  <a:solidFill>
                    <a:srgbClr val="ffffff"/>
                  </a:solidFill>
                </a:uFill>
                <a:latin typeface="Arial"/>
              </a:rPr>
              <a:t>be </a:t>
            </a:r>
            <a:r>
              <a:rPr b="0" lang="en-IN" sz="1800" spc="-1" strike="noStrike">
                <a:solidFill>
                  <a:srgbClr val="000000"/>
                </a:solidFill>
                <a:uFill>
                  <a:solidFill>
                    <a:srgbClr val="ffffff"/>
                  </a:solidFill>
                </a:uFill>
                <a:latin typeface="Arial"/>
              </a:rPr>
              <a:t>rename</a:t>
            </a:r>
            <a:r>
              <a:rPr b="0" lang="en-IN" sz="1800" spc="-1" strike="noStrike">
                <a:solidFill>
                  <a:srgbClr val="000000"/>
                </a:solidFill>
                <a:uFill>
                  <a:solidFill>
                    <a:srgbClr val="ffffff"/>
                  </a:solidFill>
                </a:uFill>
                <a:latin typeface="Arial"/>
              </a:rPr>
              <a:t>d to </a:t>
            </a:r>
            <a:r>
              <a:rPr b="0" lang="en-IN" sz="1800" spc="-1" strike="noStrike">
                <a:solidFill>
                  <a:srgbClr val="000000"/>
                </a:solidFill>
                <a:uFill>
                  <a:solidFill>
                    <a:srgbClr val="ffffff"/>
                  </a:solidFill>
                </a:uFill>
                <a:latin typeface="Arial"/>
              </a:rPr>
              <a:t>MEPM </a:t>
            </a:r>
            <a:r>
              <a:rPr b="0" lang="en-IN" sz="1800" spc="-1" strike="noStrike">
                <a:solidFill>
                  <a:srgbClr val="000000"/>
                </a:solidFill>
                <a:uFill>
                  <a:solidFill>
                    <a:srgbClr val="ffffff"/>
                  </a:solidFill>
                </a:uFill>
                <a:latin typeface="Arial"/>
              </a:rPr>
              <a:t>table </a:t>
            </a:r>
            <a:r>
              <a:rPr b="0" lang="en-IN" sz="1800" spc="-1" strike="noStrike">
                <a:solidFill>
                  <a:srgbClr val="000000"/>
                </a:solidFill>
                <a:uFill>
                  <a:solidFill>
                    <a:srgbClr val="ffffff"/>
                  </a:solidFill>
                </a:uFill>
                <a:latin typeface="Arial"/>
              </a:rPr>
              <a:t>and add </a:t>
            </a:r>
            <a:r>
              <a:rPr b="0" lang="en-IN" sz="1800" spc="-1" strike="noStrike">
                <a:solidFill>
                  <a:srgbClr val="000000"/>
                </a:solidFill>
                <a:uFill>
                  <a:solidFill>
                    <a:srgbClr val="ffffff"/>
                  </a:solidFill>
                </a:uFill>
                <a:latin typeface="Arial"/>
              </a:rPr>
              <a:t>an entry </a:t>
            </a:r>
            <a:r>
              <a:rPr b="0" lang="en-IN" sz="1800" spc="-1" strike="noStrike">
                <a:solidFill>
                  <a:srgbClr val="000000"/>
                </a:solidFill>
                <a:uFill>
                  <a:solidFill>
                    <a:srgbClr val="ffffff"/>
                  </a:solidFill>
                </a:uFill>
                <a:latin typeface="Arial"/>
              </a:rPr>
              <a:t>of </a:t>
            </a:r>
            <a:r>
              <a:rPr b="0" lang="en-IN" sz="1800" spc="-1" strike="noStrike">
                <a:solidFill>
                  <a:srgbClr val="000000"/>
                </a:solidFill>
                <a:uFill>
                  <a:solidFill>
                    <a:srgbClr val="ffffff"/>
                  </a:solidFill>
                </a:uFill>
                <a:latin typeface="Arial"/>
              </a:rPr>
              <a:t>appRule</a:t>
            </a:r>
            <a:r>
              <a:rPr b="0" lang="en-IN" sz="1800" spc="-1" strike="noStrike">
                <a:solidFill>
                  <a:srgbClr val="000000"/>
                </a:solidFill>
                <a:uFill>
                  <a:solidFill>
                    <a:srgbClr val="ffffff"/>
                  </a:solidFill>
                </a:uFill>
                <a:latin typeface="Arial"/>
              </a:rPr>
              <a:t>s in </a:t>
            </a:r>
            <a:r>
              <a:rPr b="0" lang="en-IN" sz="1800" spc="-1" strike="noStrike">
                <a:solidFill>
                  <a:srgbClr val="000000"/>
                </a:solidFill>
                <a:uFill>
                  <a:solidFill>
                    <a:srgbClr val="ffffff"/>
                  </a:solidFill>
                </a:uFill>
                <a:latin typeface="Arial"/>
              </a:rPr>
              <a:t>table(ip </a:t>
            </a:r>
            <a:r>
              <a:rPr b="0" lang="en-IN" sz="1800" spc="-1" strike="noStrike">
                <a:solidFill>
                  <a:srgbClr val="000000"/>
                </a:solidFill>
                <a:uFill>
                  <a:solidFill>
                    <a:srgbClr val="ffffff"/>
                  </a:solidFill>
                </a:uFill>
                <a:latin typeface="Arial"/>
              </a:rPr>
              <a:t>and </a:t>
            </a:r>
            <a:r>
              <a:rPr b="0" lang="en-IN" sz="1800" spc="-1" strike="noStrike">
                <a:solidFill>
                  <a:srgbClr val="000000"/>
                </a:solidFill>
                <a:uFill>
                  <a:solidFill>
                    <a:srgbClr val="ffffff"/>
                  </a:solidFill>
                </a:uFill>
                <a:latin typeface="Arial"/>
              </a:rPr>
              <a:t>port) in </a:t>
            </a:r>
            <a:r>
              <a:rPr b="0" lang="en-IN" sz="1800" spc="-1" strike="noStrike">
                <a:solidFill>
                  <a:srgbClr val="000000"/>
                </a:solidFill>
                <a:uFill>
                  <a:solidFill>
                    <a:srgbClr val="ffffff"/>
                  </a:solidFill>
                </a:uFill>
                <a:latin typeface="Arial"/>
              </a:rPr>
              <a:t>Inventor</a:t>
            </a:r>
            <a:r>
              <a:rPr b="0" lang="en-IN" sz="1800" spc="-1" strike="noStrike">
                <a:solidFill>
                  <a:srgbClr val="000000"/>
                </a:solidFill>
                <a:uFill>
                  <a:solidFill>
                    <a:srgbClr val="ffffff"/>
                  </a:solidFill>
                </a:uFill>
                <a:latin typeface="Arial"/>
              </a:rPr>
              <a:t>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a:t>
            </a:r>
            <a:r>
              <a:rPr b="0" lang="en-IN" sz="1800" spc="-1" strike="noStrike">
                <a:solidFill>
                  <a:srgbClr val="000000"/>
                </a:solidFill>
                <a:uFill>
                  <a:solidFill>
                    <a:srgbClr val="ffffff"/>
                  </a:solidFill>
                </a:uFill>
                <a:latin typeface="Arial"/>
              </a:rPr>
              <a:t>APPO  </a:t>
            </a:r>
            <a:r>
              <a:rPr b="0" lang="en-IN" sz="1800" spc="-1" strike="noStrike">
                <a:solidFill>
                  <a:srgbClr val="000000"/>
                </a:solidFill>
                <a:uFill>
                  <a:solidFill>
                    <a:srgbClr val="ffffff"/>
                  </a:solidFill>
                </a:uFill>
                <a:latin typeface="Arial"/>
              </a:rPr>
              <a:t>sends </a:t>
            </a:r>
            <a:r>
              <a:rPr b="0" lang="en-IN" sz="1800" spc="-1" strike="noStrike">
                <a:solidFill>
                  <a:srgbClr val="000000"/>
                </a:solidFill>
                <a:uFill>
                  <a:solidFill>
                    <a:srgbClr val="ffffff"/>
                  </a:solidFill>
                </a:uFill>
                <a:latin typeface="Arial"/>
              </a:rPr>
              <a:t>instantia</a:t>
            </a:r>
            <a:r>
              <a:rPr b="0" lang="en-IN" sz="1800" spc="-1" strike="noStrike">
                <a:solidFill>
                  <a:srgbClr val="000000"/>
                </a:solidFill>
                <a:uFill>
                  <a:solidFill>
                    <a:srgbClr val="ffffff"/>
                  </a:solidFill>
                </a:uFill>
                <a:latin typeface="Arial"/>
              </a:rPr>
              <a:t>te </a:t>
            </a:r>
            <a:r>
              <a:rPr b="0" lang="en-IN" sz="1800" spc="-1" strike="noStrike">
                <a:solidFill>
                  <a:srgbClr val="000000"/>
                </a:solidFill>
                <a:uFill>
                  <a:solidFill>
                    <a:srgbClr val="ffffff"/>
                  </a:solidFill>
                </a:uFill>
                <a:latin typeface="Arial"/>
              </a:rPr>
              <a:t>request </a:t>
            </a:r>
            <a:r>
              <a:rPr b="0" lang="en-IN" sz="1800" spc="-1" strike="noStrike">
                <a:solidFill>
                  <a:srgbClr val="000000"/>
                </a:solidFill>
                <a:uFill>
                  <a:solidFill>
                    <a:srgbClr val="ffffff"/>
                  </a:solidFill>
                </a:uFill>
                <a:latin typeface="Arial"/>
              </a:rPr>
              <a:t>to LCM </a:t>
            </a:r>
            <a:r>
              <a:rPr b="0" lang="en-IN" sz="1800" spc="-1" strike="noStrike">
                <a:solidFill>
                  <a:srgbClr val="000000"/>
                </a:solidFill>
                <a:uFill>
                  <a:solidFill>
                    <a:srgbClr val="ffffff"/>
                  </a:solidFill>
                </a:uFill>
                <a:latin typeface="Arial"/>
              </a:rPr>
              <a:t>controll</a:t>
            </a:r>
            <a:r>
              <a:rPr b="0" lang="en-IN" sz="1800" spc="-1" strike="noStrike">
                <a:solidFill>
                  <a:srgbClr val="000000"/>
                </a:solidFill>
                <a:uFill>
                  <a:solidFill>
                    <a:srgbClr val="ffffff"/>
                  </a:solidFill>
                </a:uFill>
                <a:latin typeface="Arial"/>
              </a:rPr>
              <a:t>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3. LCM </a:t>
            </a:r>
            <a:r>
              <a:rPr b="0" lang="en-IN" sz="1800" spc="-1" strike="noStrike">
                <a:solidFill>
                  <a:srgbClr val="000000"/>
                </a:solidFill>
                <a:uFill>
                  <a:solidFill>
                    <a:srgbClr val="ffffff"/>
                  </a:solidFill>
                </a:uFill>
                <a:latin typeface="Arial"/>
              </a:rPr>
              <a:t>Controll</a:t>
            </a:r>
            <a:r>
              <a:rPr b="0" lang="en-IN" sz="1800" spc="-1" strike="noStrike">
                <a:solidFill>
                  <a:srgbClr val="000000"/>
                </a:solidFill>
                <a:uFill>
                  <a:solidFill>
                    <a:srgbClr val="ffffff"/>
                  </a:solidFill>
                </a:uFill>
                <a:latin typeface="Arial"/>
              </a:rPr>
              <a:t>er will </a:t>
            </a:r>
            <a:r>
              <a:rPr b="0" lang="en-IN" sz="1800" spc="-1" strike="noStrike">
                <a:solidFill>
                  <a:srgbClr val="000000"/>
                </a:solidFill>
                <a:uFill>
                  <a:solidFill>
                    <a:srgbClr val="ffffff"/>
                  </a:solidFill>
                </a:uFill>
                <a:latin typeface="Arial"/>
              </a:rPr>
              <a:t>instantia</a:t>
            </a:r>
            <a:r>
              <a:rPr b="0" lang="en-IN" sz="1800" spc="-1" strike="noStrike">
                <a:solidFill>
                  <a:srgbClr val="000000"/>
                </a:solidFill>
                <a:uFill>
                  <a:solidFill>
                    <a:srgbClr val="ffffff"/>
                  </a:solidFill>
                </a:uFill>
                <a:latin typeface="Arial"/>
              </a:rPr>
              <a:t>te app</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4. LCM </a:t>
            </a:r>
            <a:r>
              <a:rPr b="0" lang="en-IN" sz="1800" spc="-1" strike="noStrike">
                <a:solidFill>
                  <a:srgbClr val="000000"/>
                </a:solidFill>
                <a:uFill>
                  <a:solidFill>
                    <a:srgbClr val="ffffff"/>
                  </a:solidFill>
                </a:uFill>
                <a:latin typeface="Arial"/>
              </a:rPr>
              <a:t>Controll</a:t>
            </a:r>
            <a:r>
              <a:rPr b="0" lang="en-IN" sz="1800" spc="-1" strike="noStrike">
                <a:solidFill>
                  <a:srgbClr val="000000"/>
                </a:solidFill>
                <a:uFill>
                  <a:solidFill>
                    <a:srgbClr val="ffffff"/>
                  </a:solidFill>
                </a:uFill>
                <a:latin typeface="Arial"/>
              </a:rPr>
              <a:t>er will </a:t>
            </a:r>
            <a:r>
              <a:rPr b="0" lang="en-IN" sz="1800" spc="-1" strike="noStrike">
                <a:solidFill>
                  <a:srgbClr val="000000"/>
                </a:solidFill>
                <a:uFill>
                  <a:solidFill>
                    <a:srgbClr val="ffffff"/>
                  </a:solidFill>
                </a:uFill>
                <a:latin typeface="Arial"/>
              </a:rPr>
              <a:t>call </a:t>
            </a:r>
            <a:r>
              <a:rPr b="0" lang="en-IN" sz="1800" spc="-1" strike="noStrike">
                <a:solidFill>
                  <a:srgbClr val="000000"/>
                </a:solidFill>
                <a:uFill>
                  <a:solidFill>
                    <a:srgbClr val="ffffff"/>
                  </a:solidFill>
                </a:uFill>
                <a:latin typeface="Arial"/>
              </a:rPr>
              <a:t>AppRul</a:t>
            </a:r>
            <a:r>
              <a:rPr b="0" lang="en-IN" sz="1800" spc="-1" strike="noStrike">
                <a:solidFill>
                  <a:srgbClr val="000000"/>
                </a:solidFill>
                <a:uFill>
                  <a:solidFill>
                    <a:srgbClr val="ffffff"/>
                  </a:solidFill>
                </a:uFill>
                <a:latin typeface="Arial"/>
              </a:rPr>
              <a:t>es to </a:t>
            </a:r>
            <a:r>
              <a:rPr b="0" lang="en-IN" sz="1800" spc="-1" strike="noStrike">
                <a:solidFill>
                  <a:srgbClr val="000000"/>
                </a:solidFill>
                <a:uFill>
                  <a:solidFill>
                    <a:srgbClr val="ffffff"/>
                  </a:solidFill>
                </a:uFill>
                <a:latin typeface="Arial"/>
              </a:rPr>
              <a:t>configur</a:t>
            </a:r>
            <a:r>
              <a:rPr b="0" lang="en-IN" sz="1800" spc="-1" strike="noStrike">
                <a:solidFill>
                  <a:srgbClr val="000000"/>
                </a:solidFill>
                <a:uFill>
                  <a:solidFill>
                    <a:srgbClr val="ffffff"/>
                  </a:solidFill>
                </a:uFill>
                <a:latin typeface="Arial"/>
              </a:rPr>
              <a:t>e AppD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TextShape 1"/>
          <p:cNvSpPr txBox="1"/>
          <p:nvPr/>
        </p:nvSpPr>
        <p:spPr>
          <a:xfrm>
            <a:off x="288000" y="39600"/>
            <a:ext cx="8352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MEPM </a:t>
            </a:r>
            <a:r>
              <a:rPr b="1" lang="en-IN" sz="2500" spc="-1" strike="noStrike">
                <a:solidFill>
                  <a:srgbClr val="c00000"/>
                </a:solidFill>
                <a:uFill>
                  <a:solidFill>
                    <a:srgbClr val="ffffff"/>
                  </a:solidFill>
                </a:uFill>
                <a:latin typeface="Microsoft YaHei"/>
                <a:ea typeface="Microsoft YaHei"/>
              </a:rPr>
              <a:t>Interfac</a:t>
            </a:r>
            <a:r>
              <a:rPr b="1" lang="en-IN" sz="2500" spc="-1" strike="noStrike">
                <a:solidFill>
                  <a:srgbClr val="c00000"/>
                </a:solidFill>
                <a:uFill>
                  <a:solidFill>
                    <a:srgbClr val="ffffff"/>
                  </a:solidFill>
                </a:uFill>
                <a:latin typeface="Microsoft YaHei"/>
                <a:ea typeface="Microsoft YaHei"/>
              </a:rPr>
              <a:t>es – </a:t>
            </a:r>
            <a:r>
              <a:rPr b="1" lang="en-IN" sz="2500" spc="-1" strike="noStrike">
                <a:solidFill>
                  <a:srgbClr val="c00000"/>
                </a:solidFill>
                <a:uFill>
                  <a:solidFill>
                    <a:srgbClr val="ffffff"/>
                  </a:solidFill>
                </a:uFill>
                <a:latin typeface="Microsoft YaHei"/>
                <a:ea typeface="Microsoft YaHei"/>
              </a:rPr>
              <a:t>Solutio</a:t>
            </a:r>
            <a:r>
              <a:rPr b="1" lang="en-IN" sz="2500" spc="-1" strike="noStrike">
                <a:solidFill>
                  <a:srgbClr val="c00000"/>
                </a:solidFill>
                <a:uFill>
                  <a:solidFill>
                    <a:srgbClr val="ffffff"/>
                  </a:solidFill>
                </a:uFill>
                <a:latin typeface="Microsoft YaHei"/>
                <a:ea typeface="Microsoft YaHei"/>
              </a:rPr>
              <a:t>n1 - </a:t>
            </a:r>
            <a:r>
              <a:rPr b="1" lang="en-IN" sz="2500" spc="-1" strike="noStrike">
                <a:solidFill>
                  <a:srgbClr val="c00000"/>
                </a:solidFill>
                <a:uFill>
                  <a:solidFill>
                    <a:srgbClr val="ffffff"/>
                  </a:solidFill>
                </a:uFill>
                <a:latin typeface="Microsoft YaHei"/>
                <a:ea typeface="Microsoft YaHei"/>
              </a:rPr>
              <a:t>Contin</a:t>
            </a:r>
            <a:r>
              <a:rPr b="1" lang="en-IN" sz="2500" spc="-1" strike="noStrike">
                <a:solidFill>
                  <a:srgbClr val="c00000"/>
                </a:solidFill>
                <a:uFill>
                  <a:solidFill>
                    <a:srgbClr val="ffffff"/>
                  </a:solidFill>
                </a:uFill>
                <a:latin typeface="Microsoft YaHei"/>
                <a:ea typeface="Microsoft YaHei"/>
              </a:rPr>
              <a:t>ued </a:t>
            </a:r>
            <a:endParaRPr b="0" lang="en-IN" sz="4400" spc="-1" strike="noStrike">
              <a:solidFill>
                <a:srgbClr val="000000"/>
              </a:solidFill>
              <a:uFill>
                <a:solidFill>
                  <a:srgbClr val="ffffff"/>
                </a:solidFill>
              </a:uFill>
              <a:latin typeface="Arial"/>
            </a:endParaRPr>
          </a:p>
        </p:txBody>
      </p:sp>
      <p:graphicFrame>
        <p:nvGraphicFramePr>
          <p:cNvPr id="490" name="Table 2"/>
          <p:cNvGraphicFramePr/>
          <p:nvPr/>
        </p:nvGraphicFramePr>
        <p:xfrm>
          <a:off x="288000" y="864000"/>
          <a:ext cx="9360000" cy="6048000"/>
        </p:xfrm>
        <a:graphic>
          <a:graphicData uri="http://schemas.openxmlformats.org/drawingml/2006/table">
            <a:tbl>
              <a:tblPr/>
              <a:tblGrid>
                <a:gridCol w="1025640"/>
                <a:gridCol w="4229640"/>
                <a:gridCol w="1973880"/>
                <a:gridCol w="2130840"/>
              </a:tblGrid>
              <a:tr h="305640">
                <a:tc>
                  <a:txBody>
                    <a:bodyPr lIns="90000" rIns="90000" tIns="46800" bIns="46800"/>
                    <a:p>
                      <a:r>
                        <a:rPr b="0" lang="en-IN" sz="1500" spc="-1" strike="noStrike">
                          <a:solidFill>
                            <a:srgbClr val="000000"/>
                          </a:solidFill>
                          <a:uFill>
                            <a:solidFill>
                              <a:srgbClr val="ffffff"/>
                            </a:solidFill>
                          </a:uFill>
                          <a:latin typeface="Arial"/>
                        </a:rPr>
                        <a:t>Method</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API</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RequestBody</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Response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162440">
                <a:tc>
                  <a:txBody>
                    <a:bodyPr lIns="90000" rIns="90000" tIns="46800" bIns="46800"/>
                    <a:p>
                      <a:r>
                        <a:rPr b="0" lang="en-IN" sz="1800" spc="-1" strike="noStrike">
                          <a:solidFill>
                            <a:srgbClr val="000000"/>
                          </a:solidFill>
                          <a:uFill>
                            <a:solidFill>
                              <a:srgbClr val="ffffff"/>
                            </a:solidFill>
                          </a:uFill>
                          <a:latin typeface="Arial"/>
                        </a:rPr>
                        <a:t>GET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/mepm/v1/app_instances/{app_instance_id}/traffic_rules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8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162440">
                <a:tc>
                  <a:txBody>
                    <a:bodyPr lIns="90000" rIns="90000" tIns="46800" bIns="46800"/>
                    <a:p>
                      <a:r>
                        <a:rPr b="0" lang="en-IN" sz="1800" spc="-1" strike="noStrike">
                          <a:solidFill>
                            <a:srgbClr val="000000"/>
                          </a:solidFill>
                          <a:uFill>
                            <a:solidFill>
                              <a:srgbClr val="ffffff"/>
                            </a:solidFill>
                          </a:uFill>
                          <a:latin typeface="Arial"/>
                        </a:rPr>
                        <a:t>GET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/mepm/v1/app_instances/{app_instance_id}/dns_rules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8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162440">
                <a:tc>
                  <a:txBody>
                    <a:bodyPr lIns="90000" rIns="90000" tIns="46800" bIns="46800"/>
                    <a:p>
                      <a:r>
                        <a:rPr b="0" lang="en-IN" sz="1500" spc="-1" strike="noStrike">
                          <a:solidFill>
                            <a:srgbClr val="000000"/>
                          </a:solidFill>
                          <a:uFill>
                            <a:solidFill>
                              <a:srgbClr val="ffffff"/>
                            </a:solidFill>
                          </a:uFill>
                          <a:latin typeface="Arial"/>
                        </a:rPr>
                        <a:t>DELETE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/mepm/v1/app_instances/{app_instance_id}/traffic_rules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nSpc>
                          <a:spcPct val="100000"/>
                        </a:lnSpc>
                      </a:pPr>
                      <a:r>
                        <a:rPr b="0" lang="en-IN" sz="1000" spc="-1" strike="noStrike">
                          <a:solidFill>
                            <a:srgbClr val="1d1d1a"/>
                          </a:solidFill>
                          <a:uFill>
                            <a:solidFill>
                              <a:srgbClr val="ffffff"/>
                            </a:solidFill>
                          </a:uFill>
                          <a:latin typeface="Bitstream Charter"/>
                          <a:ea typeface="SimSun"/>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17320">
                <a:tc>
                  <a:txBody>
                    <a:bodyPr lIns="90000" rIns="90000" tIns="46800" bIns="46800"/>
                    <a:p>
                      <a:r>
                        <a:rPr b="0" lang="en-IN" sz="1500" spc="-1" strike="noStrike">
                          <a:solidFill>
                            <a:srgbClr val="000000"/>
                          </a:solidFill>
                          <a:uFill>
                            <a:solidFill>
                              <a:srgbClr val="ffffff"/>
                            </a:solidFill>
                          </a:uFill>
                          <a:latin typeface="Arial"/>
                        </a:rPr>
                        <a:t>DELETE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/mepm/v1/app_instances/{app_instance_id}/dns_rules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216000" y="144000"/>
            <a:ext cx="6552000" cy="47124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MECM-</a:t>
            </a:r>
            <a:r>
              <a:rPr b="1" lang="en-IN" sz="2500" spc="-1" strike="noStrike">
                <a:solidFill>
                  <a:srgbClr val="c00000"/>
                </a:solidFill>
                <a:uFill>
                  <a:solidFill>
                    <a:srgbClr val="ffffff"/>
                  </a:solidFill>
                </a:uFill>
                <a:latin typeface="Microsoft YaHei"/>
                <a:ea typeface="Microsoft YaHei"/>
              </a:rPr>
              <a:t>APPO </a:t>
            </a:r>
            <a:r>
              <a:rPr b="1" lang="en-IN" sz="2500" spc="-1" strike="noStrike">
                <a:solidFill>
                  <a:srgbClr val="c00000"/>
                </a:solidFill>
                <a:uFill>
                  <a:solidFill>
                    <a:srgbClr val="ffffff"/>
                  </a:solidFill>
                </a:uFill>
                <a:latin typeface="Microsoft YaHei"/>
                <a:ea typeface="Microsoft YaHei"/>
              </a:rPr>
              <a:t>Interface</a:t>
            </a:r>
            <a:r>
              <a:rPr b="1" lang="en-IN" sz="2500" spc="-1" strike="noStrike">
                <a:solidFill>
                  <a:srgbClr val="c00000"/>
                </a:solidFill>
                <a:uFill>
                  <a:solidFill>
                    <a:srgbClr val="ffffff"/>
                  </a:solidFill>
                </a:uFill>
                <a:latin typeface="Microsoft YaHei"/>
                <a:ea typeface="Microsoft YaHei"/>
              </a:rPr>
              <a:t>s - </a:t>
            </a:r>
            <a:r>
              <a:rPr b="1" lang="en-IN" sz="2500" spc="-1" strike="noStrike">
                <a:solidFill>
                  <a:srgbClr val="c00000"/>
                </a:solidFill>
                <a:uFill>
                  <a:solidFill>
                    <a:srgbClr val="ffffff"/>
                  </a:solidFill>
                </a:uFill>
                <a:latin typeface="Microsoft YaHei"/>
                <a:ea typeface="Microsoft YaHei"/>
              </a:rPr>
              <a:t>Solution</a:t>
            </a:r>
            <a:r>
              <a:rPr b="1" lang="en-IN" sz="2500" spc="-1" strike="noStrike">
                <a:solidFill>
                  <a:srgbClr val="c00000"/>
                </a:solidFill>
                <a:uFill>
                  <a:solidFill>
                    <a:srgbClr val="ffffff"/>
                  </a:solidFill>
                </a:uFill>
                <a:latin typeface="Microsoft YaHei"/>
                <a:ea typeface="Microsoft YaHei"/>
              </a:rPr>
              <a:t>1</a:t>
            </a:r>
            <a:endParaRPr b="0" lang="en-IN" sz="4400" spc="-1" strike="noStrike">
              <a:solidFill>
                <a:srgbClr val="000000"/>
              </a:solidFill>
              <a:uFill>
                <a:solidFill>
                  <a:srgbClr val="ffffff"/>
                </a:solidFill>
              </a:uFill>
              <a:latin typeface="Arial"/>
            </a:endParaRPr>
          </a:p>
        </p:txBody>
      </p:sp>
      <p:graphicFrame>
        <p:nvGraphicFramePr>
          <p:cNvPr id="492" name="Table 2"/>
          <p:cNvGraphicFramePr/>
          <p:nvPr/>
        </p:nvGraphicFramePr>
        <p:xfrm>
          <a:off x="257760" y="786240"/>
          <a:ext cx="9573840" cy="3728880"/>
        </p:xfrm>
        <a:graphic>
          <a:graphicData uri="http://schemas.openxmlformats.org/drawingml/2006/table">
            <a:tbl>
              <a:tblPr/>
              <a:tblGrid>
                <a:gridCol w="1078560"/>
                <a:gridCol w="4472640"/>
                <a:gridCol w="2354760"/>
                <a:gridCol w="1668240"/>
              </a:tblGrid>
              <a:tr h="580680">
                <a:tc>
                  <a:txBody>
                    <a:bodyPr lIns="90000" rIns="90000" tIns="46800" bIns="46800"/>
                    <a:p>
                      <a:r>
                        <a:rPr b="0" lang="en-IN" sz="1500" spc="-1" strike="noStrike">
                          <a:solidFill>
                            <a:srgbClr val="000000"/>
                          </a:solidFill>
                          <a:uFill>
                            <a:solidFill>
                              <a:srgbClr val="ffffff"/>
                            </a:solidFill>
                          </a:uFill>
                          <a:latin typeface="Arial"/>
                        </a:rPr>
                        <a:t>Method</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API</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Request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Response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8068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/appo/v1/tenants/{tenant_id}/app_instances/{app_instance_id}/traffic_rules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8068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/appo/v1/tenants/{tenant_id}/app_instances/{app_instance_id}/dns_rules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80680">
                <a:tc>
                  <a:txBody>
                    <a:bodyPr lIns="90000" rIns="90000" tIns="46800" bIns="46800"/>
                    <a:p>
                      <a:r>
                        <a:rPr b="0" lang="en-IN" sz="1500" spc="-1" strike="noStrike">
                          <a:solidFill>
                            <a:srgbClr val="000000"/>
                          </a:solidFill>
                          <a:uFill>
                            <a:solidFill>
                              <a:srgbClr val="ffffff"/>
                            </a:solidFill>
                          </a:uFill>
                          <a:latin typeface="Arial"/>
                        </a:rPr>
                        <a:t>GET</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/appo/v1/tenants/{tenant_id}/app_instances/{app_instance_id}/traffic_rules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80680">
                <a:tc>
                  <a:txBody>
                    <a:bodyPr lIns="90000" rIns="90000" tIns="46800" bIns="46800"/>
                    <a:p>
                      <a:r>
                        <a:rPr b="0" lang="en-IN" sz="1500" spc="-1" strike="noStrike">
                          <a:solidFill>
                            <a:srgbClr val="000000"/>
                          </a:solidFill>
                          <a:uFill>
                            <a:solidFill>
                              <a:srgbClr val="ffffff"/>
                            </a:solidFill>
                          </a:uFill>
                          <a:latin typeface="Arial"/>
                        </a:rPr>
                        <a:t>GET</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/appo/v1/tenants/{tenant_id}/app_instances/{app_instance_id}/dns_rules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8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80680">
                <a:tc>
                  <a:txBody>
                    <a:bodyPr lIns="90000" rIns="90000" tIns="46800" bIns="46800"/>
                    <a:p>
                      <a:r>
                        <a:rPr b="0" lang="en-IN" sz="1500" spc="-1" strike="noStrike">
                          <a:solidFill>
                            <a:srgbClr val="000000"/>
                          </a:solidFill>
                          <a:uFill>
                            <a:solidFill>
                              <a:srgbClr val="ffffff"/>
                            </a:solidFill>
                          </a:uFill>
                          <a:latin typeface="Arial"/>
                        </a:rPr>
                        <a:t>DELETE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/appo/v1/tenants/{tenant_id}/app_instances/{app_instance_id}/traffic_rules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80680">
                <a:tc>
                  <a:txBody>
                    <a:bodyPr lIns="90000" rIns="90000" tIns="46800" bIns="46800"/>
                    <a:p>
                      <a:r>
                        <a:rPr b="0" lang="en-IN" sz="1500" spc="-1" strike="noStrike">
                          <a:solidFill>
                            <a:srgbClr val="000000"/>
                          </a:solidFill>
                          <a:uFill>
                            <a:solidFill>
                              <a:srgbClr val="ffffff"/>
                            </a:solidFill>
                          </a:uFill>
                          <a:latin typeface="Arial"/>
                        </a:rPr>
                        <a:t>DELETE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/appo/v1/tenants/{tenant_id}/app_instances/{app_instance_id}/dns_rules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25840">
                <a:tc>
                  <a:txBody>
                    <a:bodyPr lIns="90000" rIns="90000" tIns="46800" bIns="46800"/>
                    <a:p>
                      <a:r>
                        <a:rPr b="0" lang="en-IN" sz="1500" spc="-1" strike="noStrike">
                          <a:solidFill>
                            <a:srgbClr val="000000"/>
                          </a:solidFill>
                          <a:uFill>
                            <a:solidFill>
                              <a:srgbClr val="ffffff"/>
                            </a:solidFill>
                          </a:uFill>
                          <a:latin typeface="Arial"/>
                        </a:rPr>
                        <a:t>GET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80680">
                <a:tc>
                  <a:txBody>
                    <a:bodyPr lIns="90000" rIns="90000" tIns="46800" bIns="46800"/>
                    <a:p>
                      <a:r>
                        <a:rPr b="0" lang="en-IN" sz="1500" spc="-1" strike="noStrike">
                          <a:solidFill>
                            <a:srgbClr val="000000"/>
                          </a:solidFill>
                          <a:uFill>
                            <a:solidFill>
                              <a:srgbClr val="ffffff"/>
                            </a:solidFill>
                          </a:uFill>
                          <a:latin typeface="Arial"/>
                        </a:rPr>
                        <a:t>DELETE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80680">
                <a:tc>
                  <a:txBody>
                    <a:bodyPr lIns="90000" rIns="90000" tIns="46800" bIns="46800"/>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extShape 1"/>
          <p:cNvSpPr txBox="1"/>
          <p:nvPr/>
        </p:nvSpPr>
        <p:spPr>
          <a:xfrm>
            <a:off x="288000" y="39600"/>
            <a:ext cx="5688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Inve</a:t>
            </a:r>
            <a:r>
              <a:rPr b="1" lang="en-IN" sz="2500" spc="-1" strike="noStrike">
                <a:solidFill>
                  <a:srgbClr val="c00000"/>
                </a:solidFill>
                <a:uFill>
                  <a:solidFill>
                    <a:srgbClr val="ffffff"/>
                  </a:solidFill>
                </a:uFill>
                <a:latin typeface="Microsoft YaHei"/>
                <a:ea typeface="Microsoft YaHei"/>
              </a:rPr>
              <a:t>ntor</a:t>
            </a:r>
            <a:r>
              <a:rPr b="1" lang="en-IN" sz="2500" spc="-1" strike="noStrike">
                <a:solidFill>
                  <a:srgbClr val="c00000"/>
                </a:solidFill>
                <a:uFill>
                  <a:solidFill>
                    <a:srgbClr val="ffffff"/>
                  </a:solidFill>
                </a:uFill>
                <a:latin typeface="Microsoft YaHei"/>
                <a:ea typeface="Microsoft YaHei"/>
              </a:rPr>
              <a:t>y </a:t>
            </a:r>
            <a:r>
              <a:rPr b="1" lang="en-IN" sz="2500" spc="-1" strike="noStrike">
                <a:solidFill>
                  <a:srgbClr val="c00000"/>
                </a:solidFill>
                <a:uFill>
                  <a:solidFill>
                    <a:srgbClr val="ffffff"/>
                  </a:solidFill>
                </a:uFill>
                <a:latin typeface="Microsoft YaHei"/>
                <a:ea typeface="Microsoft YaHei"/>
              </a:rPr>
              <a:t>Inte</a:t>
            </a:r>
            <a:r>
              <a:rPr b="1" lang="en-IN" sz="2500" spc="-1" strike="noStrike">
                <a:solidFill>
                  <a:srgbClr val="c00000"/>
                </a:solidFill>
                <a:uFill>
                  <a:solidFill>
                    <a:srgbClr val="ffffff"/>
                  </a:solidFill>
                </a:uFill>
                <a:latin typeface="Microsoft YaHei"/>
                <a:ea typeface="Microsoft YaHei"/>
              </a:rPr>
              <a:t>rfac</a:t>
            </a:r>
            <a:r>
              <a:rPr b="1" lang="en-IN" sz="2500" spc="-1" strike="noStrike">
                <a:solidFill>
                  <a:srgbClr val="c00000"/>
                </a:solidFill>
                <a:uFill>
                  <a:solidFill>
                    <a:srgbClr val="ffffff"/>
                  </a:solidFill>
                </a:uFill>
                <a:latin typeface="Microsoft YaHei"/>
                <a:ea typeface="Microsoft YaHei"/>
              </a:rPr>
              <a:t>es - </a:t>
            </a:r>
            <a:r>
              <a:rPr b="1" lang="en-IN" sz="2500" spc="-1" strike="noStrike">
                <a:solidFill>
                  <a:srgbClr val="c00000"/>
                </a:solidFill>
                <a:uFill>
                  <a:solidFill>
                    <a:srgbClr val="ffffff"/>
                  </a:solidFill>
                </a:uFill>
                <a:latin typeface="Microsoft YaHei"/>
                <a:ea typeface="Microsoft YaHei"/>
              </a:rPr>
              <a:t>Sol</a:t>
            </a:r>
            <a:r>
              <a:rPr b="1" lang="en-IN" sz="2500" spc="-1" strike="noStrike">
                <a:solidFill>
                  <a:srgbClr val="c00000"/>
                </a:solidFill>
                <a:uFill>
                  <a:solidFill>
                    <a:srgbClr val="ffffff"/>
                  </a:solidFill>
                </a:uFill>
                <a:latin typeface="Microsoft YaHei"/>
                <a:ea typeface="Microsoft YaHei"/>
              </a:rPr>
              <a:t>utio</a:t>
            </a:r>
            <a:r>
              <a:rPr b="1" lang="en-IN" sz="2500" spc="-1" strike="noStrike">
                <a:solidFill>
                  <a:srgbClr val="c00000"/>
                </a:solidFill>
                <a:uFill>
                  <a:solidFill>
                    <a:srgbClr val="ffffff"/>
                  </a:solidFill>
                </a:uFill>
                <a:latin typeface="Microsoft YaHei"/>
                <a:ea typeface="Microsoft YaHei"/>
              </a:rPr>
              <a:t>n2</a:t>
            </a:r>
            <a:endParaRPr b="0" lang="en-IN" sz="4400" spc="-1" strike="noStrike">
              <a:solidFill>
                <a:srgbClr val="000000"/>
              </a:solidFill>
              <a:uFill>
                <a:solidFill>
                  <a:srgbClr val="ffffff"/>
                </a:solidFill>
              </a:uFill>
              <a:latin typeface="Arial"/>
            </a:endParaRPr>
          </a:p>
        </p:txBody>
      </p:sp>
      <p:graphicFrame>
        <p:nvGraphicFramePr>
          <p:cNvPr id="494" name="Table 2"/>
          <p:cNvGraphicFramePr/>
          <p:nvPr/>
        </p:nvGraphicFramePr>
        <p:xfrm>
          <a:off x="288000" y="864000"/>
          <a:ext cx="9503640" cy="2374560"/>
        </p:xfrm>
        <a:graphic>
          <a:graphicData uri="http://schemas.openxmlformats.org/drawingml/2006/table">
            <a:tbl>
              <a:tblPr/>
              <a:tblGrid>
                <a:gridCol w="1041480"/>
                <a:gridCol w="4294800"/>
                <a:gridCol w="2004120"/>
                <a:gridCol w="2163600"/>
              </a:tblGrid>
              <a:tr h="305640">
                <a:tc>
                  <a:txBody>
                    <a:bodyPr lIns="90000" rIns="90000" tIns="46800" bIns="46800"/>
                    <a:p>
                      <a:r>
                        <a:rPr b="0" lang="en-IN" sz="1500" spc="-1" strike="noStrike">
                          <a:solidFill>
                            <a:srgbClr val="000000"/>
                          </a:solidFill>
                          <a:uFill>
                            <a:solidFill>
                              <a:srgbClr val="ffffff"/>
                            </a:solidFill>
                          </a:uFill>
                          <a:latin typeface="Arial"/>
                        </a:rPr>
                        <a:t>Method</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API</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RequestBody</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Response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17320">
                <a:tc>
                  <a:txBody>
                    <a:bodyPr lIns="90000" rIns="90000" tIns="46800" bIns="46800"/>
                    <a:p>
                      <a:r>
                        <a:rPr b="0" lang="en-IN" sz="1500" spc="-1" strike="noStrike">
                          <a:solidFill>
                            <a:srgbClr val="000000"/>
                          </a:solidFill>
                          <a:uFill>
                            <a:solidFill>
                              <a:srgbClr val="ffffff"/>
                            </a:solidFill>
                          </a:uFill>
                          <a:latin typeface="Arial"/>
                        </a:rPr>
                        <a:t>GET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/inventory/v1/app_instances/{app_instance_id}/appd_configuration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Nome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1732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/inventory/v1/app_instances/{app_instance_id}/appd_configuration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17320">
                <a:tc>
                  <a:txBody>
                    <a:bodyPr lIns="90000" rIns="90000" tIns="46800" bIns="46800"/>
                    <a:p>
                      <a:r>
                        <a:rPr b="0" lang="en-IN" sz="1500" spc="-1" strike="noStrike">
                          <a:solidFill>
                            <a:srgbClr val="000000"/>
                          </a:solidFill>
                          <a:uFill>
                            <a:solidFill>
                              <a:srgbClr val="ffffff"/>
                            </a:solidFill>
                          </a:uFill>
                          <a:latin typeface="Arial"/>
                        </a:rPr>
                        <a:t>DELETE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/inventory/v1/app_instances/{app_instance_id}/appd_configuration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17320">
                <a:tc>
                  <a:txBody>
                    <a:bodyPr lIns="90000" rIns="90000" tIns="46800" bIns="46800"/>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/inventory/v1/app_instances/{app_instance_id}/appd_configuration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TextShape 1"/>
          <p:cNvSpPr txBox="1"/>
          <p:nvPr/>
        </p:nvSpPr>
        <p:spPr>
          <a:xfrm>
            <a:off x="288000" y="39600"/>
            <a:ext cx="5688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MEPM Interfaces - Solution2</a:t>
            </a:r>
            <a:endParaRPr b="0" lang="en-IN" sz="4400" spc="-1" strike="noStrike">
              <a:solidFill>
                <a:srgbClr val="000000"/>
              </a:solidFill>
              <a:uFill>
                <a:solidFill>
                  <a:srgbClr val="ffffff"/>
                </a:solidFill>
              </a:uFill>
              <a:latin typeface="Arial"/>
            </a:endParaRPr>
          </a:p>
        </p:txBody>
      </p:sp>
      <p:graphicFrame>
        <p:nvGraphicFramePr>
          <p:cNvPr id="496" name="Table 2"/>
          <p:cNvGraphicFramePr/>
          <p:nvPr/>
        </p:nvGraphicFramePr>
        <p:xfrm>
          <a:off x="288000" y="864000"/>
          <a:ext cx="9503640" cy="1857240"/>
        </p:xfrm>
        <a:graphic>
          <a:graphicData uri="http://schemas.openxmlformats.org/drawingml/2006/table">
            <a:tbl>
              <a:tblPr/>
              <a:tblGrid>
                <a:gridCol w="1041480"/>
                <a:gridCol w="4294800"/>
                <a:gridCol w="2004120"/>
                <a:gridCol w="2163600"/>
              </a:tblGrid>
              <a:tr h="305640">
                <a:tc>
                  <a:txBody>
                    <a:bodyPr lIns="90000" rIns="90000" tIns="46800" bIns="46800"/>
                    <a:p>
                      <a:r>
                        <a:rPr b="0" lang="en-IN" sz="1500" spc="-1" strike="noStrike">
                          <a:solidFill>
                            <a:srgbClr val="000000"/>
                          </a:solidFill>
                          <a:uFill>
                            <a:solidFill>
                              <a:srgbClr val="ffffff"/>
                            </a:solidFill>
                          </a:uFill>
                          <a:latin typeface="Arial"/>
                        </a:rPr>
                        <a:t>Method</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API</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RequestBody</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Response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/mepm/v1/app_instances/{app_instance_id}/traffic_rules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/mepm/v1/app_instances/{app_instance_id}/dns_rules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p>
                      <a:r>
                        <a:rPr b="0" lang="en-IN" sz="1500" spc="-1" strike="noStrike">
                          <a:solidFill>
                            <a:srgbClr val="000000"/>
                          </a:solidFill>
                          <a:uFill>
                            <a:solidFill>
                              <a:srgbClr val="ffffff"/>
                            </a:solidFill>
                          </a:uFill>
                          <a:latin typeface="Arial"/>
                        </a:rPr>
                        <a:t>GET</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/mepm/v1/app_instances/{app_instance_id}/traffic_rules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p>
                      <a:r>
                        <a:rPr b="0" lang="en-IN" sz="1500" spc="-1" strike="noStrike">
                          <a:solidFill>
                            <a:srgbClr val="000000"/>
                          </a:solidFill>
                          <a:uFill>
                            <a:solidFill>
                              <a:srgbClr val="ffffff"/>
                            </a:solidFill>
                          </a:uFill>
                          <a:latin typeface="Arial"/>
                        </a:rPr>
                        <a:t>GET</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/mepm/v1/app_instances/{app_instance_id}/dns_rules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p>
                      <a:r>
                        <a:rPr b="0" lang="en-IN" sz="1500" spc="-1" strike="noStrike">
                          <a:solidFill>
                            <a:srgbClr val="000000"/>
                          </a:solidFill>
                          <a:uFill>
                            <a:solidFill>
                              <a:srgbClr val="ffffff"/>
                            </a:solidFill>
                          </a:uFill>
                          <a:latin typeface="Arial"/>
                        </a:rPr>
                        <a:t>DELETE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/mepm/v1/app_instances/{app_instance_id}/traffic_rules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p>
                      <a:r>
                        <a:rPr b="0" lang="en-IN" sz="1500" spc="-1" strike="noStrike">
                          <a:solidFill>
                            <a:srgbClr val="000000"/>
                          </a:solidFill>
                          <a:uFill>
                            <a:solidFill>
                              <a:srgbClr val="ffffff"/>
                            </a:solidFill>
                          </a:uFill>
                          <a:latin typeface="Arial"/>
                        </a:rPr>
                        <a:t>DELETE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/mepm/v1/app_instances/{app_instance_id}/dns_rules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/inventory/v1/app_instances/{app_instance_id}/appd_configuration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17320">
                <a:tc>
                  <a:txBody>
                    <a:bodyPr lIns="90000" rIns="90000" tIns="46800" bIns="46800"/>
                    <a:p>
                      <a:r>
                        <a:rPr b="0" lang="en-IN" sz="1500" spc="-1" strike="noStrike">
                          <a:solidFill>
                            <a:srgbClr val="000000"/>
                          </a:solidFill>
                          <a:uFill>
                            <a:solidFill>
                              <a:srgbClr val="ffffff"/>
                            </a:solidFill>
                          </a:uFill>
                          <a:latin typeface="Arial"/>
                        </a:rPr>
                        <a:t>DELETE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/inventory/v1/app_instances/{app_instance_id}/appd_configuration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17320">
                <a:tc>
                  <a:txBody>
                    <a:bodyPr lIns="90000" rIns="90000" tIns="46800" bIns="46800"/>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/inventory/v1/app_instances/{app_instance_id}/appd_configuration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TextShape 1"/>
          <p:cNvSpPr txBox="1"/>
          <p:nvPr/>
        </p:nvSpPr>
        <p:spPr>
          <a:xfrm>
            <a:off x="216000" y="144000"/>
            <a:ext cx="6552000" cy="47124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MECM-APPO Interfaces - Solution2</a:t>
            </a:r>
            <a:endParaRPr b="0" lang="en-IN" sz="4400" spc="-1" strike="noStrike">
              <a:solidFill>
                <a:srgbClr val="000000"/>
              </a:solidFill>
              <a:uFill>
                <a:solidFill>
                  <a:srgbClr val="ffffff"/>
                </a:solidFill>
              </a:uFill>
              <a:latin typeface="Arial"/>
            </a:endParaRPr>
          </a:p>
        </p:txBody>
      </p:sp>
      <p:graphicFrame>
        <p:nvGraphicFramePr>
          <p:cNvPr id="498" name="Table 2"/>
          <p:cNvGraphicFramePr/>
          <p:nvPr/>
        </p:nvGraphicFramePr>
        <p:xfrm>
          <a:off x="257760" y="786240"/>
          <a:ext cx="9573840" cy="2900160"/>
        </p:xfrm>
        <a:graphic>
          <a:graphicData uri="http://schemas.openxmlformats.org/drawingml/2006/table">
            <a:tbl>
              <a:tblPr/>
              <a:tblGrid>
                <a:gridCol w="1078560"/>
                <a:gridCol w="4472640"/>
                <a:gridCol w="2354760"/>
                <a:gridCol w="1668240"/>
              </a:tblGrid>
              <a:tr h="580680">
                <a:tc>
                  <a:txBody>
                    <a:bodyPr lIns="90000" rIns="90000" tIns="46800" bIns="46800"/>
                    <a:p>
                      <a:r>
                        <a:rPr b="0" lang="en-IN" sz="1500" spc="-1" strike="noStrike">
                          <a:solidFill>
                            <a:srgbClr val="000000"/>
                          </a:solidFill>
                          <a:uFill>
                            <a:solidFill>
                              <a:srgbClr val="ffffff"/>
                            </a:solidFill>
                          </a:uFill>
                          <a:latin typeface="Arial"/>
                        </a:rPr>
                        <a:t>Method</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API</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Request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500" spc="-1" strike="noStrike">
                          <a:solidFill>
                            <a:srgbClr val="000000"/>
                          </a:solidFill>
                          <a:uFill>
                            <a:solidFill>
                              <a:srgbClr val="ffffff"/>
                            </a:solidFill>
                          </a:uFill>
                          <a:latin typeface="Arial"/>
                        </a:rPr>
                        <a:t>Response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8068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/appo/v1/tenants/{tenant_id}/app_instances/{app_instance_id}/traffic_rules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80680">
                <a:tc>
                  <a:txBody>
                    <a:bodyPr lIns="90000" rIns="90000" tIns="46800" bIns="46800"/>
                    <a:p>
                      <a:r>
                        <a:rPr b="0" lang="en-IN" sz="1500" spc="-1" strike="noStrike">
                          <a:solidFill>
                            <a:srgbClr val="000000"/>
                          </a:solidFill>
                          <a:uFill>
                            <a:solidFill>
                              <a:srgbClr val="ffffff"/>
                            </a:solidFill>
                          </a:uFill>
                          <a:latin typeface="Arial"/>
                        </a:rPr>
                        <a:t>POST</a:t>
                      </a:r>
                      <a:endParaRPr b="0" lang="en-IN" sz="1800" spc="-1" strike="noStrike">
                        <a:solidFill>
                          <a:srgbClr val="000000"/>
                        </a:solidFill>
                        <a:uFill>
                          <a:solidFill>
                            <a:srgbClr val="ffffff"/>
                          </a:solidFill>
                        </a:uFill>
                        <a:latin typeface="Arial"/>
                      </a:endParaRPr>
                    </a:p>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/appo/v1/tenants/{tenant_id}/app_instances/{app_instance_id}/dns_rules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80680">
                <a:tc>
                  <a:txBody>
                    <a:bodyPr lIns="90000" rIns="90000" tIns="46800" bIns="46800"/>
                    <a:p>
                      <a:r>
                        <a:rPr b="0" lang="en-IN" sz="1500" spc="-1" strike="noStrike">
                          <a:solidFill>
                            <a:srgbClr val="000000"/>
                          </a:solidFill>
                          <a:uFill>
                            <a:solidFill>
                              <a:srgbClr val="ffffff"/>
                            </a:solidFill>
                          </a:uFill>
                          <a:latin typeface="Arial"/>
                        </a:rPr>
                        <a:t>GET</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t>
                      </a:r>
                      <a:r>
                        <a:rPr b="0" lang="en-IN" sz="1500" spc="-1" strike="noStrike">
                          <a:solidFill>
                            <a:srgbClr val="000000"/>
                          </a:solidFill>
                          <a:uFill>
                            <a:solidFill>
                              <a:srgbClr val="ffffff"/>
                            </a:solidFill>
                          </a:uFill>
                          <a:latin typeface="Arial"/>
                        </a:rPr>
                        <a:t>appo/</a:t>
                      </a:r>
                      <a:r>
                        <a:rPr b="0" lang="en-IN" sz="1500" spc="-1" strike="noStrike">
                          <a:solidFill>
                            <a:srgbClr val="000000"/>
                          </a:solidFill>
                          <a:uFill>
                            <a:solidFill>
                              <a:srgbClr val="ffffff"/>
                            </a:solidFill>
                          </a:uFill>
                          <a:latin typeface="Arial"/>
                        </a:rPr>
                        <a:t>v1/ten</a:t>
                      </a:r>
                      <a:r>
                        <a:rPr b="0" lang="en-IN" sz="1500" spc="-1" strike="noStrike">
                          <a:solidFill>
                            <a:srgbClr val="000000"/>
                          </a:solidFill>
                          <a:uFill>
                            <a:solidFill>
                              <a:srgbClr val="ffffff"/>
                            </a:solidFill>
                          </a:uFill>
                          <a:latin typeface="Arial"/>
                        </a:rPr>
                        <a:t>ants/</a:t>
                      </a:r>
                      <a:r>
                        <a:rPr b="0" lang="en-IN" sz="1500" spc="-1" strike="noStrike">
                          <a:solidFill>
                            <a:srgbClr val="000000"/>
                          </a:solidFill>
                          <a:uFill>
                            <a:solidFill>
                              <a:srgbClr val="ffffff"/>
                            </a:solidFill>
                          </a:uFill>
                          <a:latin typeface="Arial"/>
                        </a:rPr>
                        <a:t>{tena</a:t>
                      </a:r>
                      <a:r>
                        <a:rPr b="0" lang="en-IN" sz="1500" spc="-1" strike="noStrike">
                          <a:solidFill>
                            <a:srgbClr val="000000"/>
                          </a:solidFill>
                          <a:uFill>
                            <a:solidFill>
                              <a:srgbClr val="ffffff"/>
                            </a:solidFill>
                          </a:uFill>
                          <a:latin typeface="Arial"/>
                        </a:rPr>
                        <a:t>nt_id}</a:t>
                      </a:r>
                      <a:r>
                        <a:rPr b="0" lang="en-IN" sz="1500" spc="-1" strike="noStrike">
                          <a:solidFill>
                            <a:srgbClr val="000000"/>
                          </a:solidFill>
                          <a:uFill>
                            <a:solidFill>
                              <a:srgbClr val="ffffff"/>
                            </a:solidFill>
                          </a:uFill>
                          <a:latin typeface="Arial"/>
                        </a:rPr>
                        <a:t>/app_i</a:t>
                      </a:r>
                      <a:r>
                        <a:rPr b="0" lang="en-IN" sz="1500" spc="-1" strike="noStrike">
                          <a:solidFill>
                            <a:srgbClr val="000000"/>
                          </a:solidFill>
                          <a:uFill>
                            <a:solidFill>
                              <a:srgbClr val="ffffff"/>
                            </a:solidFill>
                          </a:uFill>
                          <a:latin typeface="Arial"/>
                        </a:rPr>
                        <a:t>nstan</a:t>
                      </a:r>
                      <a:r>
                        <a:rPr b="0" lang="en-IN" sz="1500" spc="-1" strike="noStrike">
                          <a:solidFill>
                            <a:srgbClr val="000000"/>
                          </a:solidFill>
                          <a:uFill>
                            <a:solidFill>
                              <a:srgbClr val="ffffff"/>
                            </a:solidFill>
                          </a:uFill>
                          <a:latin typeface="Arial"/>
                        </a:rPr>
                        <a:t>ces/</a:t>
                      </a:r>
                      <a:r>
                        <a:rPr b="0" lang="en-IN" sz="1500" spc="-1" strike="noStrike">
                          <a:solidFill>
                            <a:srgbClr val="000000"/>
                          </a:solidFill>
                          <a:uFill>
                            <a:solidFill>
                              <a:srgbClr val="ffffff"/>
                            </a:solidFill>
                          </a:uFill>
                          <a:latin typeface="Arial"/>
                        </a:rPr>
                        <a:t>{app_i</a:t>
                      </a:r>
                      <a:r>
                        <a:rPr b="0" lang="en-IN" sz="1500" spc="-1" strike="noStrike">
                          <a:solidFill>
                            <a:srgbClr val="000000"/>
                          </a:solidFill>
                          <a:uFill>
                            <a:solidFill>
                              <a:srgbClr val="ffffff"/>
                            </a:solidFill>
                          </a:uFill>
                          <a:latin typeface="Arial"/>
                        </a:rPr>
                        <a:t>nstan</a:t>
                      </a:r>
                      <a:r>
                        <a:rPr b="0" lang="en-IN" sz="1500" spc="-1" strike="noStrike">
                          <a:solidFill>
                            <a:srgbClr val="000000"/>
                          </a:solidFill>
                          <a:uFill>
                            <a:solidFill>
                              <a:srgbClr val="ffffff"/>
                            </a:solidFill>
                          </a:uFill>
                          <a:latin typeface="Arial"/>
                        </a:rPr>
                        <a:t>ce_id}</a:t>
                      </a:r>
                      <a:r>
                        <a:rPr b="0" lang="en-IN" sz="1500" spc="-1" strike="noStrike">
                          <a:solidFill>
                            <a:srgbClr val="000000"/>
                          </a:solidFill>
                          <a:uFill>
                            <a:solidFill>
                              <a:srgbClr val="ffffff"/>
                            </a:solidFill>
                          </a:uFill>
                          <a:latin typeface="Arial"/>
                        </a:rPr>
                        <a:t>/traffic</a:t>
                      </a:r>
                      <a:r>
                        <a:rPr b="0" lang="en-IN" sz="1500" spc="-1" strike="noStrike">
                          <a:solidFill>
                            <a:srgbClr val="000000"/>
                          </a:solidFill>
                          <a:uFill>
                            <a:solidFill>
                              <a:srgbClr val="ffffff"/>
                            </a:solidFill>
                          </a:uFill>
                          <a:latin typeface="Arial"/>
                        </a:rPr>
                        <a:t>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80680">
                <a:tc>
                  <a:txBody>
                    <a:bodyPr lIns="90000" rIns="90000" tIns="46800" bIns="46800"/>
                    <a:p>
                      <a:r>
                        <a:rPr b="0" lang="en-IN" sz="1500" spc="-1" strike="noStrike">
                          <a:solidFill>
                            <a:srgbClr val="000000"/>
                          </a:solidFill>
                          <a:uFill>
                            <a:solidFill>
                              <a:srgbClr val="ffffff"/>
                            </a:solidFill>
                          </a:uFill>
                          <a:latin typeface="Arial"/>
                        </a:rPr>
                        <a:t>GET</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t>
                      </a:r>
                      <a:r>
                        <a:rPr b="0" lang="en-IN" sz="1500" spc="-1" strike="noStrike">
                          <a:solidFill>
                            <a:srgbClr val="000000"/>
                          </a:solidFill>
                          <a:uFill>
                            <a:solidFill>
                              <a:srgbClr val="ffffff"/>
                            </a:solidFill>
                          </a:uFill>
                          <a:latin typeface="Arial"/>
                        </a:rPr>
                        <a:t>appo/v1/te</a:t>
                      </a:r>
                      <a:r>
                        <a:rPr b="0" lang="en-IN" sz="1500" spc="-1" strike="noStrike">
                          <a:solidFill>
                            <a:srgbClr val="000000"/>
                          </a:solidFill>
                          <a:uFill>
                            <a:solidFill>
                              <a:srgbClr val="ffffff"/>
                            </a:solidFill>
                          </a:uFill>
                          <a:latin typeface="Arial"/>
                        </a:rPr>
                        <a:t>nants/</a:t>
                      </a:r>
                      <a:r>
                        <a:rPr b="0" lang="en-IN" sz="1500" spc="-1" strike="noStrike">
                          <a:solidFill>
                            <a:srgbClr val="000000"/>
                          </a:solidFill>
                          <a:uFill>
                            <a:solidFill>
                              <a:srgbClr val="ffffff"/>
                            </a:solidFill>
                          </a:uFill>
                          <a:latin typeface="Arial"/>
                        </a:rPr>
                        <a:t>{tenant_id}</a:t>
                      </a:r>
                      <a:r>
                        <a:rPr b="0" lang="en-IN" sz="1500" spc="-1" strike="noStrike">
                          <a:solidFill>
                            <a:srgbClr val="000000"/>
                          </a:solidFill>
                          <a:uFill>
                            <a:solidFill>
                              <a:srgbClr val="ffffff"/>
                            </a:solidFill>
                          </a:uFill>
                          <a:latin typeface="Arial"/>
                        </a:rPr>
                        <a:t>/app_insta</a:t>
                      </a:r>
                      <a:r>
                        <a:rPr b="0" lang="en-IN" sz="1500" spc="-1" strike="noStrike">
                          <a:solidFill>
                            <a:srgbClr val="000000"/>
                          </a:solidFill>
                          <a:uFill>
                            <a:solidFill>
                              <a:srgbClr val="ffffff"/>
                            </a:solidFill>
                          </a:uFill>
                          <a:latin typeface="Arial"/>
                        </a:rPr>
                        <a:t>nces/</a:t>
                      </a:r>
                      <a:r>
                        <a:rPr b="0" lang="en-IN" sz="1500" spc="-1" strike="noStrike">
                          <a:solidFill>
                            <a:srgbClr val="000000"/>
                          </a:solidFill>
                          <a:uFill>
                            <a:solidFill>
                              <a:srgbClr val="ffffff"/>
                            </a:solidFill>
                          </a:uFill>
                          <a:latin typeface="Arial"/>
                        </a:rPr>
                        <a:t>{app_insta</a:t>
                      </a:r>
                      <a:r>
                        <a:rPr b="0" lang="en-IN" sz="1500" spc="-1" strike="noStrike">
                          <a:solidFill>
                            <a:srgbClr val="000000"/>
                          </a:solidFill>
                          <a:uFill>
                            <a:solidFill>
                              <a:srgbClr val="ffffff"/>
                            </a:solidFill>
                          </a:uFill>
                          <a:latin typeface="Arial"/>
                        </a:rPr>
                        <a:t>nce_id}/dn</a:t>
                      </a:r>
                      <a:r>
                        <a:rPr b="0" lang="en-IN" sz="1500" spc="-1" strike="noStrike">
                          <a:solidFill>
                            <a:srgbClr val="000000"/>
                          </a:solidFill>
                          <a:uFill>
                            <a:solidFill>
                              <a:srgbClr val="ffffff"/>
                            </a:solidFill>
                          </a:uFill>
                          <a:latin typeface="Arial"/>
                        </a:rPr>
                        <a:t>s_rules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8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a:t>
                      </a:r>
                      <a:r>
                        <a:rPr b="0" lang="en-IN" sz="1500" spc="-1" strike="noStrike">
                          <a:solidFill>
                            <a:srgbClr val="000000"/>
                          </a:solidFill>
                          <a:uFill>
                            <a:solidFill>
                              <a:srgbClr val="ffffff"/>
                            </a:solidFill>
                          </a:uFill>
                          <a:latin typeface="Arial"/>
                        </a:rPr>
                        <a:t>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80680">
                <a:tc>
                  <a:txBody>
                    <a:bodyPr lIns="90000" rIns="90000" tIns="46800" bIns="46800"/>
                    <a:p>
                      <a:r>
                        <a:rPr b="0" lang="en-IN" sz="1500" spc="-1" strike="noStrike">
                          <a:solidFill>
                            <a:srgbClr val="000000"/>
                          </a:solidFill>
                          <a:uFill>
                            <a:solidFill>
                              <a:srgbClr val="ffffff"/>
                            </a:solidFill>
                          </a:uFill>
                          <a:latin typeface="Arial"/>
                        </a:rPr>
                        <a:t>DELETE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t>
                      </a:r>
                      <a:r>
                        <a:rPr b="0" lang="en-IN" sz="1500" spc="-1" strike="noStrike">
                          <a:solidFill>
                            <a:srgbClr val="000000"/>
                          </a:solidFill>
                          <a:uFill>
                            <a:solidFill>
                              <a:srgbClr val="ffffff"/>
                            </a:solidFill>
                          </a:uFill>
                          <a:latin typeface="Arial"/>
                        </a:rPr>
                        <a:t>appo/v1/</a:t>
                      </a:r>
                      <a:r>
                        <a:rPr b="0" lang="en-IN" sz="1500" spc="-1" strike="noStrike">
                          <a:solidFill>
                            <a:srgbClr val="000000"/>
                          </a:solidFill>
                          <a:uFill>
                            <a:solidFill>
                              <a:srgbClr val="ffffff"/>
                            </a:solidFill>
                          </a:uFill>
                          <a:latin typeface="Arial"/>
                        </a:rPr>
                        <a:t>tenants/</a:t>
                      </a:r>
                      <a:r>
                        <a:rPr b="0" lang="en-IN" sz="1500" spc="-1" strike="noStrike">
                          <a:solidFill>
                            <a:srgbClr val="000000"/>
                          </a:solidFill>
                          <a:uFill>
                            <a:solidFill>
                              <a:srgbClr val="ffffff"/>
                            </a:solidFill>
                          </a:uFill>
                          <a:latin typeface="Arial"/>
                        </a:rPr>
                        <a:t>{tenant_i</a:t>
                      </a:r>
                      <a:r>
                        <a:rPr b="0" lang="en-IN" sz="1500" spc="-1" strike="noStrike">
                          <a:solidFill>
                            <a:srgbClr val="000000"/>
                          </a:solidFill>
                          <a:uFill>
                            <a:solidFill>
                              <a:srgbClr val="ffffff"/>
                            </a:solidFill>
                          </a:uFill>
                          <a:latin typeface="Arial"/>
                        </a:rPr>
                        <a:t>d}/app_i</a:t>
                      </a:r>
                      <a:r>
                        <a:rPr b="0" lang="en-IN" sz="1500" spc="-1" strike="noStrike">
                          <a:solidFill>
                            <a:srgbClr val="000000"/>
                          </a:solidFill>
                          <a:uFill>
                            <a:solidFill>
                              <a:srgbClr val="ffffff"/>
                            </a:solidFill>
                          </a:uFill>
                          <a:latin typeface="Arial"/>
                        </a:rPr>
                        <a:t>nstances</a:t>
                      </a:r>
                      <a:r>
                        <a:rPr b="0" lang="en-IN" sz="1500" spc="-1" strike="noStrike">
                          <a:solidFill>
                            <a:srgbClr val="000000"/>
                          </a:solidFill>
                          <a:uFill>
                            <a:solidFill>
                              <a:srgbClr val="ffffff"/>
                            </a:solidFill>
                          </a:uFill>
                          <a:latin typeface="Arial"/>
                        </a:rPr>
                        <a:t>/</a:t>
                      </a:r>
                      <a:r>
                        <a:rPr b="0" lang="en-IN" sz="1500" spc="-1" strike="noStrike">
                          <a:solidFill>
                            <a:srgbClr val="000000"/>
                          </a:solidFill>
                          <a:uFill>
                            <a:solidFill>
                              <a:srgbClr val="ffffff"/>
                            </a:solidFill>
                          </a:uFill>
                          <a:latin typeface="Arial"/>
                        </a:rPr>
                        <a:t>{app_ins</a:t>
                      </a:r>
                      <a:r>
                        <a:rPr b="0" lang="en-IN" sz="1500" spc="-1" strike="noStrike">
                          <a:solidFill>
                            <a:srgbClr val="000000"/>
                          </a:solidFill>
                          <a:uFill>
                            <a:solidFill>
                              <a:srgbClr val="ffffff"/>
                            </a:solidFill>
                          </a:uFill>
                          <a:latin typeface="Arial"/>
                        </a:rPr>
                        <a:t>tance_id</a:t>
                      </a:r>
                      <a:r>
                        <a:rPr b="0" lang="en-IN" sz="1500" spc="-1" strike="noStrike">
                          <a:solidFill>
                            <a:srgbClr val="000000"/>
                          </a:solidFill>
                          <a:uFill>
                            <a:solidFill>
                              <a:srgbClr val="ffffff"/>
                            </a:solidFill>
                          </a:uFill>
                          <a:latin typeface="Arial"/>
                        </a:rPr>
                        <a:t>}/traffic_r</a:t>
                      </a:r>
                      <a:r>
                        <a:rPr b="0" lang="en-IN" sz="1500" spc="-1" strike="noStrike">
                          <a:solidFill>
                            <a:srgbClr val="000000"/>
                          </a:solidFill>
                          <a:uFill>
                            <a:solidFill>
                              <a:srgbClr val="ffffff"/>
                            </a:solidFill>
                          </a:uFill>
                          <a:latin typeface="Arial"/>
                        </a:rPr>
                        <a:t>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80680">
                <a:tc>
                  <a:txBody>
                    <a:bodyPr lIns="90000" rIns="90000" tIns="46800" bIns="46800"/>
                    <a:p>
                      <a:r>
                        <a:rPr b="0" lang="en-IN" sz="1500" spc="-1" strike="noStrike">
                          <a:solidFill>
                            <a:srgbClr val="000000"/>
                          </a:solidFill>
                          <a:uFill>
                            <a:solidFill>
                              <a:srgbClr val="ffffff"/>
                            </a:solidFill>
                          </a:uFill>
                          <a:latin typeface="Arial"/>
                        </a:rPr>
                        <a:t>DELET</a:t>
                      </a:r>
                      <a:r>
                        <a:rPr b="0" lang="en-IN" sz="1500" spc="-1" strike="noStrike">
                          <a:solidFill>
                            <a:srgbClr val="000000"/>
                          </a:solidFill>
                          <a:uFill>
                            <a:solidFill>
                              <a:srgbClr val="ffffff"/>
                            </a:solidFill>
                          </a:uFill>
                          <a:latin typeface="Arial"/>
                        </a:rPr>
                        <a:t>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t>
                      </a:r>
                      <a:r>
                        <a:rPr b="0" lang="en-IN" sz="1500" spc="-1" strike="noStrike">
                          <a:solidFill>
                            <a:srgbClr val="000000"/>
                          </a:solidFill>
                          <a:uFill>
                            <a:solidFill>
                              <a:srgbClr val="ffffff"/>
                            </a:solidFill>
                          </a:uFill>
                          <a:latin typeface="Arial"/>
                        </a:rPr>
                        <a:t>appo/v1/tenant</a:t>
                      </a:r>
                      <a:r>
                        <a:rPr b="0" lang="en-IN" sz="1500" spc="-1" strike="noStrike">
                          <a:solidFill>
                            <a:srgbClr val="000000"/>
                          </a:solidFill>
                          <a:uFill>
                            <a:solidFill>
                              <a:srgbClr val="ffffff"/>
                            </a:solidFill>
                          </a:uFill>
                          <a:latin typeface="Arial"/>
                        </a:rPr>
                        <a:t>s/</a:t>
                      </a:r>
                      <a:r>
                        <a:rPr b="0" lang="en-IN" sz="1500" spc="-1" strike="noStrike">
                          <a:solidFill>
                            <a:srgbClr val="000000"/>
                          </a:solidFill>
                          <a:uFill>
                            <a:solidFill>
                              <a:srgbClr val="ffffff"/>
                            </a:solidFill>
                          </a:uFill>
                          <a:latin typeface="Arial"/>
                        </a:rPr>
                        <a:t>{tenant_id}/ap</a:t>
                      </a:r>
                      <a:r>
                        <a:rPr b="0" lang="en-IN" sz="1500" spc="-1" strike="noStrike">
                          <a:solidFill>
                            <a:srgbClr val="000000"/>
                          </a:solidFill>
                          <a:uFill>
                            <a:solidFill>
                              <a:srgbClr val="ffffff"/>
                            </a:solidFill>
                          </a:uFill>
                          <a:latin typeface="Arial"/>
                        </a:rPr>
                        <a:t>p_instances/</a:t>
                      </a:r>
                      <a:r>
                        <a:rPr b="0" lang="en-IN" sz="1500" spc="-1" strike="noStrike">
                          <a:solidFill>
                            <a:srgbClr val="000000"/>
                          </a:solidFill>
                          <a:uFill>
                            <a:solidFill>
                              <a:srgbClr val="ffffff"/>
                            </a:solidFill>
                          </a:uFill>
                          <a:latin typeface="Arial"/>
                        </a:rPr>
                        <a:t>{app_instance</a:t>
                      </a:r>
                      <a:r>
                        <a:rPr b="0" lang="en-IN" sz="1500" spc="-1" strike="noStrike">
                          <a:solidFill>
                            <a:srgbClr val="000000"/>
                          </a:solidFill>
                          <a:uFill>
                            <a:solidFill>
                              <a:srgbClr val="ffffff"/>
                            </a:solidFill>
                          </a:uFill>
                          <a:latin typeface="Arial"/>
                        </a:rPr>
                        <a:t>_id}/dns_rules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5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80680">
                <a:tc>
                  <a:txBody>
                    <a:bodyPr lIns="90000" rIns="90000" tIns="46800" bIns="46800"/>
                    <a:p>
                      <a:r>
                        <a:rPr b="0" lang="en-IN" sz="1500" spc="-1" strike="noStrike">
                          <a:solidFill>
                            <a:srgbClr val="000000"/>
                          </a:solidFill>
                          <a:uFill>
                            <a:solidFill>
                              <a:srgbClr val="ffffff"/>
                            </a:solidFill>
                          </a:uFill>
                          <a:latin typeface="Arial"/>
                        </a:rPr>
                        <a:t>DELETE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None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77800">
                <a:tc>
                  <a:txBody>
                    <a:bodyPr lIns="90000" rIns="90000" tIns="46800" bIns="46800"/>
                    <a:p>
                      <a:r>
                        <a:rPr b="0" lang="en-IN" sz="1500" spc="-1" strike="noStrike">
                          <a:solidFill>
                            <a:srgbClr val="000000"/>
                          </a:solidFill>
                          <a:uFill>
                            <a:solidFill>
                              <a:srgbClr val="ffffff"/>
                            </a:solidFill>
                          </a:uFill>
                          <a:latin typeface="Arial"/>
                        </a:rPr>
                        <a:t>PUT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/appo/v1/tenants/{tenant_id}/app_instances/{app_instance_id}/appd_configuration</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AppDRuleModel</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500" spc="-1" strike="noStrike">
                          <a:solidFill>
                            <a:srgbClr val="000000"/>
                          </a:solidFill>
                          <a:uFill>
                            <a:solidFill>
                              <a:srgbClr val="ffffff"/>
                            </a:solidFill>
                          </a:uFill>
                          <a:latin typeface="Arial"/>
                        </a:rPr>
                        <a:t>ok/error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Open points</a:t>
            </a:r>
            <a:endParaRPr b="0" lang="en-IN" sz="4400" spc="-1" strike="noStrike">
              <a:solidFill>
                <a:srgbClr val="000000"/>
              </a:solidFill>
              <a:uFill>
                <a:solidFill>
                  <a:srgbClr val="ffffff"/>
                </a:solidFill>
              </a:uFill>
              <a:latin typeface="Arial"/>
            </a:endParaRPr>
          </a:p>
        </p:txBody>
      </p:sp>
      <p:sp>
        <p:nvSpPr>
          <p:cNvPr id="50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1. How to check application state whether it is in running state or not?</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2. Solution1 or Solution2 for mm3?</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3. Whether we need to have seperate API’s for traffic rules and dns rules for mm2?</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4. Delete/update specific traffic rule from MECM-FE should be allowed or not?</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5. Update only traffic rule should have data of dns rule as well?</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6. Activation/Deactivation of DNS rules/Trafficrules is currently supported</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med">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144000" y="792000"/>
            <a:ext cx="5832000" cy="6264000"/>
          </a:xfrm>
          <a:prstGeom prst="rect">
            <a:avLst/>
          </a:prstGeom>
          <a:solidFill>
            <a:srgbClr val="ffffff"/>
          </a:solidFill>
          <a:ln>
            <a:solidFill>
              <a:srgbClr val="3465a4"/>
            </a:solidFill>
          </a:ln>
        </p:spPr>
        <p:style>
          <a:lnRef idx="0"/>
          <a:fillRef idx="0"/>
          <a:effectRef idx="0"/>
          <a:fontRef idx="minor"/>
        </p:style>
      </p:sp>
      <p:sp>
        <p:nvSpPr>
          <p:cNvPr id="337" name="CustomShape 2"/>
          <p:cNvSpPr/>
          <p:nvPr/>
        </p:nvSpPr>
        <p:spPr>
          <a:xfrm>
            <a:off x="0" y="0"/>
            <a:ext cx="8136000" cy="559440"/>
          </a:xfrm>
          <a:prstGeom prst="rect">
            <a:avLst/>
          </a:prstGeom>
          <a:noFill/>
          <a:ln>
            <a:noFill/>
          </a:ln>
        </p:spPr>
        <p:style>
          <a:lnRef idx="0"/>
          <a:fillRef idx="0"/>
          <a:effectRef idx="0"/>
          <a:fontRef idx="minor"/>
        </p:style>
        <p:txBody>
          <a:bodyPr tIns="91440" bIns="91440"/>
          <a:p>
            <a:pPr>
              <a:lnSpc>
                <a:spcPct val="100000"/>
              </a:lnSpc>
            </a:pPr>
            <a:r>
              <a:rPr b="1" lang="en-IN" sz="1400" spc="-1" strike="noStrike">
                <a:solidFill>
                  <a:srgbClr val="000000"/>
                </a:solidFill>
                <a:uFill>
                  <a:solidFill>
                    <a:srgbClr val="ffffff"/>
                  </a:solidFill>
                </a:uFill>
                <a:latin typeface="Arial"/>
                <a:ea typeface="Arial"/>
              </a:rPr>
              <a:t>EdgeGallery Architecture Alignment with ETSI MEC (Management Part) – Solution2 (mm3)</a:t>
            </a:r>
            <a:endParaRPr b="0" lang="en-IN" sz="1800" spc="-1" strike="noStrike">
              <a:solidFill>
                <a:srgbClr val="000000"/>
              </a:solidFill>
              <a:uFill>
                <a:solidFill>
                  <a:srgbClr val="ffffff"/>
                </a:solidFill>
              </a:uFill>
              <a:latin typeface="Arial"/>
            </a:endParaRPr>
          </a:p>
        </p:txBody>
      </p:sp>
      <p:sp>
        <p:nvSpPr>
          <p:cNvPr id="338" name="CustomShape 3"/>
          <p:cNvSpPr/>
          <p:nvPr/>
        </p:nvSpPr>
        <p:spPr>
          <a:xfrm>
            <a:off x="360000" y="1060560"/>
            <a:ext cx="1094760" cy="2850120"/>
          </a:xfrm>
          <a:prstGeom prst="rect">
            <a:avLst/>
          </a:prstGeom>
          <a:solidFill>
            <a:srgbClr val="eeeeee"/>
          </a:solidFill>
          <a:ln w="9360">
            <a:solidFill>
              <a:srgbClr val="eeeeee"/>
            </a:solidFill>
            <a:round/>
          </a:ln>
        </p:spPr>
        <p:style>
          <a:lnRef idx="0"/>
          <a:fillRef idx="0"/>
          <a:effectRef idx="0"/>
          <a:fontRef idx="minor"/>
        </p:style>
      </p:sp>
      <p:pic>
        <p:nvPicPr>
          <p:cNvPr id="339" name="Google Shape;129;p16" descr=""/>
          <p:cNvPicPr/>
          <p:nvPr/>
        </p:nvPicPr>
        <p:blipFill>
          <a:blip r:embed="rId1"/>
          <a:stretch/>
        </p:blipFill>
        <p:spPr>
          <a:xfrm>
            <a:off x="-5500080" y="72720"/>
            <a:ext cx="4498560" cy="6239160"/>
          </a:xfrm>
          <a:prstGeom prst="rect">
            <a:avLst/>
          </a:prstGeom>
          <a:ln>
            <a:noFill/>
          </a:ln>
        </p:spPr>
      </p:pic>
      <p:sp>
        <p:nvSpPr>
          <p:cNvPr id="340" name="CustomShape 4"/>
          <p:cNvSpPr/>
          <p:nvPr/>
        </p:nvSpPr>
        <p:spPr>
          <a:xfrm>
            <a:off x="-5441760" y="2586600"/>
            <a:ext cx="2869200" cy="3852000"/>
          </a:xfrm>
          <a:prstGeom prst="rect">
            <a:avLst/>
          </a:prstGeom>
          <a:solidFill>
            <a:srgbClr val="ffffff"/>
          </a:solidFill>
          <a:ln w="9360">
            <a:solidFill>
              <a:srgbClr val="ffffff"/>
            </a:solidFill>
            <a:round/>
          </a:ln>
        </p:spPr>
        <p:style>
          <a:lnRef idx="0"/>
          <a:fillRef idx="0"/>
          <a:effectRef idx="0"/>
          <a:fontRef idx="minor"/>
        </p:style>
      </p:sp>
      <p:sp>
        <p:nvSpPr>
          <p:cNvPr id="341" name="CustomShape 5"/>
          <p:cNvSpPr/>
          <p:nvPr/>
        </p:nvSpPr>
        <p:spPr>
          <a:xfrm>
            <a:off x="433080" y="2791080"/>
            <a:ext cx="948960" cy="916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Infra Manager</a:t>
            </a:r>
            <a:endParaRPr b="0" lang="en-IN" sz="1800" spc="-1" strike="noStrike">
              <a:solidFill>
                <a:srgbClr val="000000"/>
              </a:solidFill>
              <a:uFill>
                <a:solidFill>
                  <a:srgbClr val="ffffff"/>
                </a:solidFill>
              </a:uFill>
              <a:latin typeface="Arial"/>
            </a:endParaRPr>
          </a:p>
        </p:txBody>
      </p:sp>
      <p:sp>
        <p:nvSpPr>
          <p:cNvPr id="342" name="CustomShape 6"/>
          <p:cNvSpPr/>
          <p:nvPr/>
        </p:nvSpPr>
        <p:spPr>
          <a:xfrm>
            <a:off x="433080" y="1722240"/>
            <a:ext cx="948960" cy="81432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Platform Manager</a:t>
            </a:r>
            <a:endParaRPr b="0" lang="en-IN" sz="1800" spc="-1" strike="noStrike">
              <a:solidFill>
                <a:srgbClr val="000000"/>
              </a:solidFill>
              <a:uFill>
                <a:solidFill>
                  <a:srgbClr val="ffffff"/>
                </a:solidFill>
              </a:uFill>
              <a:latin typeface="Arial"/>
            </a:endParaRPr>
          </a:p>
        </p:txBody>
      </p:sp>
      <p:sp>
        <p:nvSpPr>
          <p:cNvPr id="343" name="CustomShape 7"/>
          <p:cNvSpPr/>
          <p:nvPr/>
        </p:nvSpPr>
        <p:spPr>
          <a:xfrm>
            <a:off x="1539360" y="2027520"/>
            <a:ext cx="2991960" cy="916560"/>
          </a:xfrm>
          <a:prstGeom prst="rect">
            <a:avLst/>
          </a:prstGeom>
          <a:solidFill>
            <a:srgbClr val="c9daf8"/>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Inventory</a:t>
            </a:r>
            <a:endParaRPr b="0" lang="en-IN" sz="1800" spc="-1" strike="noStrike">
              <a:solidFill>
                <a:srgbClr val="000000"/>
              </a:solidFill>
              <a:uFill>
                <a:solidFill>
                  <a:srgbClr val="ffffff"/>
                </a:solidFill>
              </a:uFill>
              <a:latin typeface="Arial"/>
            </a:endParaRPr>
          </a:p>
        </p:txBody>
      </p:sp>
      <p:sp>
        <p:nvSpPr>
          <p:cNvPr id="344" name="CustomShape 8"/>
          <p:cNvSpPr/>
          <p:nvPr/>
        </p:nvSpPr>
        <p:spPr>
          <a:xfrm>
            <a:off x="1539360" y="1060560"/>
            <a:ext cx="1486080" cy="814320"/>
          </a:xfrm>
          <a:prstGeom prst="rect">
            <a:avLst/>
          </a:prstGeom>
          <a:solidFill>
            <a:srgbClr val="c9daf8"/>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AppO</a:t>
            </a:r>
            <a:endParaRPr b="0" lang="en-IN" sz="1800" spc="-1" strike="noStrike">
              <a:solidFill>
                <a:srgbClr val="000000"/>
              </a:solidFill>
              <a:uFill>
                <a:solidFill>
                  <a:srgbClr val="ffffff"/>
                </a:solidFill>
              </a:uFill>
              <a:latin typeface="Arial"/>
            </a:endParaRPr>
          </a:p>
        </p:txBody>
      </p:sp>
      <p:sp>
        <p:nvSpPr>
          <p:cNvPr id="345" name="CustomShape 9"/>
          <p:cNvSpPr/>
          <p:nvPr/>
        </p:nvSpPr>
        <p:spPr>
          <a:xfrm>
            <a:off x="3144960" y="1060560"/>
            <a:ext cx="138672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APM</a:t>
            </a:r>
            <a:endParaRPr b="0" lang="en-IN" sz="1800" spc="-1" strike="noStrike">
              <a:solidFill>
                <a:srgbClr val="000000"/>
              </a:solidFill>
              <a:uFill>
                <a:solidFill>
                  <a:srgbClr val="ffffff"/>
                </a:solidFill>
              </a:uFill>
              <a:latin typeface="Arial"/>
            </a:endParaRPr>
          </a:p>
        </p:txBody>
      </p:sp>
      <p:sp>
        <p:nvSpPr>
          <p:cNvPr id="346" name="CustomShape 10"/>
          <p:cNvSpPr/>
          <p:nvPr/>
        </p:nvSpPr>
        <p:spPr>
          <a:xfrm>
            <a:off x="1539360" y="3096360"/>
            <a:ext cx="145980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200" spc="-1" strike="noStrike">
                <a:solidFill>
                  <a:srgbClr val="000000"/>
                </a:solidFill>
                <a:uFill>
                  <a:solidFill>
                    <a:srgbClr val="ffffff"/>
                  </a:solidFill>
                </a:uFill>
                <a:latin typeface="Arial"/>
                <a:ea typeface="Arial"/>
              </a:rPr>
              <a:t>Placement</a:t>
            </a:r>
            <a:endParaRPr b="0" lang="en-IN" sz="1800" spc="-1" strike="noStrike">
              <a:solidFill>
                <a:srgbClr val="000000"/>
              </a:solidFill>
              <a:uFill>
                <a:solidFill>
                  <a:srgbClr val="ffffff"/>
                </a:solidFill>
              </a:uFill>
              <a:latin typeface="Arial"/>
            </a:endParaRPr>
          </a:p>
        </p:txBody>
      </p:sp>
      <p:sp>
        <p:nvSpPr>
          <p:cNvPr id="347" name="CustomShape 11"/>
          <p:cNvSpPr/>
          <p:nvPr/>
        </p:nvSpPr>
        <p:spPr>
          <a:xfrm>
            <a:off x="4604760" y="1060560"/>
            <a:ext cx="1094760" cy="2850120"/>
          </a:xfrm>
          <a:prstGeom prst="rect">
            <a:avLst/>
          </a:prstGeom>
          <a:solidFill>
            <a:srgbClr val="eeeeee"/>
          </a:solidFill>
          <a:ln w="9360">
            <a:solidFill>
              <a:srgbClr val="eeeeee"/>
            </a:solidFill>
            <a:round/>
          </a:ln>
        </p:spPr>
        <p:style>
          <a:lnRef idx="0"/>
          <a:fillRef idx="0"/>
          <a:effectRef idx="0"/>
          <a:fontRef idx="minor"/>
        </p:style>
      </p:sp>
      <p:sp>
        <p:nvSpPr>
          <p:cNvPr id="348" name="CustomShape 12"/>
          <p:cNvSpPr/>
          <p:nvPr/>
        </p:nvSpPr>
        <p:spPr>
          <a:xfrm rot="1200">
            <a:off x="4787280" y="1017000"/>
            <a:ext cx="839520" cy="5511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Common Services</a:t>
            </a:r>
            <a:endParaRPr b="0" lang="en-IN" sz="1800" spc="-1" strike="noStrike">
              <a:solidFill>
                <a:srgbClr val="000000"/>
              </a:solidFill>
              <a:uFill>
                <a:solidFill>
                  <a:srgbClr val="ffffff"/>
                </a:solidFill>
              </a:uFill>
              <a:latin typeface="Arial"/>
            </a:endParaRPr>
          </a:p>
        </p:txBody>
      </p:sp>
      <p:sp>
        <p:nvSpPr>
          <p:cNvPr id="349" name="CustomShape 13"/>
          <p:cNvSpPr/>
          <p:nvPr/>
        </p:nvSpPr>
        <p:spPr>
          <a:xfrm>
            <a:off x="4677840" y="243504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Logging</a:t>
            </a:r>
            <a:endParaRPr b="0" lang="en-IN" sz="1800" spc="-1" strike="noStrike">
              <a:solidFill>
                <a:srgbClr val="000000"/>
              </a:solidFill>
              <a:uFill>
                <a:solidFill>
                  <a:srgbClr val="ffffff"/>
                </a:solidFill>
              </a:uFill>
              <a:latin typeface="Arial"/>
            </a:endParaRPr>
          </a:p>
        </p:txBody>
      </p:sp>
      <p:sp>
        <p:nvSpPr>
          <p:cNvPr id="350" name="CustomShape 14"/>
          <p:cNvSpPr/>
          <p:nvPr/>
        </p:nvSpPr>
        <p:spPr>
          <a:xfrm>
            <a:off x="4677840" y="1722240"/>
            <a:ext cx="948960" cy="55908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Security Services</a:t>
            </a:r>
            <a:endParaRPr b="0" lang="en-IN" sz="1800" spc="-1" strike="noStrike">
              <a:solidFill>
                <a:srgbClr val="000000"/>
              </a:solidFill>
              <a:uFill>
                <a:solidFill>
                  <a:srgbClr val="ffffff"/>
                </a:solidFill>
              </a:uFill>
              <a:latin typeface="Arial"/>
            </a:endParaRPr>
          </a:p>
        </p:txBody>
      </p:sp>
      <p:sp>
        <p:nvSpPr>
          <p:cNvPr id="351" name="CustomShape 15"/>
          <p:cNvSpPr/>
          <p:nvPr/>
        </p:nvSpPr>
        <p:spPr>
          <a:xfrm>
            <a:off x="3144960" y="3096360"/>
            <a:ext cx="138672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300" spc="-1" strike="noStrike">
                <a:solidFill>
                  <a:srgbClr val="000000"/>
                </a:solidFill>
                <a:uFill>
                  <a:solidFill>
                    <a:srgbClr val="ffffff"/>
                  </a:solidFill>
                </a:uFill>
                <a:latin typeface="Arial"/>
                <a:ea typeface="Arial"/>
              </a:rPr>
              <a:t>Policy</a:t>
            </a:r>
            <a:endParaRPr b="0" lang="en-IN" sz="1800" spc="-1" strike="noStrike">
              <a:solidFill>
                <a:srgbClr val="000000"/>
              </a:solidFill>
              <a:uFill>
                <a:solidFill>
                  <a:srgbClr val="ffffff"/>
                </a:solidFill>
              </a:uFill>
              <a:latin typeface="Arial"/>
            </a:endParaRPr>
          </a:p>
        </p:txBody>
      </p:sp>
      <p:sp>
        <p:nvSpPr>
          <p:cNvPr id="352" name="CustomShape 16"/>
          <p:cNvSpPr/>
          <p:nvPr/>
        </p:nvSpPr>
        <p:spPr>
          <a:xfrm>
            <a:off x="4677840" y="319860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DB etc.</a:t>
            </a:r>
            <a:endParaRPr b="0" lang="en-IN" sz="1800" spc="-1" strike="noStrike">
              <a:solidFill>
                <a:srgbClr val="000000"/>
              </a:solidFill>
              <a:uFill>
                <a:solidFill>
                  <a:srgbClr val="ffffff"/>
                </a:solidFill>
              </a:uFill>
              <a:latin typeface="Arial"/>
            </a:endParaRPr>
          </a:p>
        </p:txBody>
      </p:sp>
      <p:sp>
        <p:nvSpPr>
          <p:cNvPr id="353" name="CustomShape 17"/>
          <p:cNvSpPr/>
          <p:nvPr/>
        </p:nvSpPr>
        <p:spPr>
          <a:xfrm>
            <a:off x="955800" y="6348600"/>
            <a:ext cx="4233240" cy="508320"/>
          </a:xfrm>
          <a:prstGeom prst="rect">
            <a:avLst/>
          </a:prstGeom>
          <a:no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400" spc="-1" strike="noStrike">
                <a:solidFill>
                  <a:srgbClr val="000000"/>
                </a:solidFill>
                <a:uFill>
                  <a:solidFill>
                    <a:srgbClr val="ffffff"/>
                  </a:solidFill>
                </a:uFill>
                <a:latin typeface="Arial"/>
                <a:ea typeface="Arial"/>
              </a:rPr>
              <a:t>K8s/Future VIM</a:t>
            </a:r>
            <a:endParaRPr b="0" lang="en-IN" sz="1800" spc="-1" strike="noStrike">
              <a:solidFill>
                <a:srgbClr val="000000"/>
              </a:solidFill>
              <a:uFill>
                <a:solidFill>
                  <a:srgbClr val="ffffff"/>
                </a:solidFill>
              </a:uFill>
              <a:latin typeface="Arial"/>
            </a:endParaRPr>
          </a:p>
        </p:txBody>
      </p:sp>
      <p:sp>
        <p:nvSpPr>
          <p:cNvPr id="354" name="CustomShape 18"/>
          <p:cNvSpPr/>
          <p:nvPr/>
        </p:nvSpPr>
        <p:spPr>
          <a:xfrm>
            <a:off x="2962440" y="602424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355" name="CustomShape 19"/>
          <p:cNvSpPr/>
          <p:nvPr/>
        </p:nvSpPr>
        <p:spPr>
          <a:xfrm>
            <a:off x="2962440" y="386460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356" name="CustomShape 20"/>
          <p:cNvSpPr/>
          <p:nvPr/>
        </p:nvSpPr>
        <p:spPr>
          <a:xfrm rot="1200">
            <a:off x="396360" y="864000"/>
            <a:ext cx="1101600" cy="5511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050" spc="-1" strike="noStrike">
                <a:solidFill>
                  <a:srgbClr val="000000"/>
                </a:solidFill>
                <a:uFill>
                  <a:solidFill>
                    <a:srgbClr val="ffffff"/>
                  </a:solidFill>
                </a:uFill>
                <a:latin typeface="Arial"/>
                <a:ea typeface="Arial"/>
              </a:rPr>
              <a:t>Management</a:t>
            </a:r>
            <a:endParaRPr b="0" lang="en-IN" sz="1800" spc="-1" strike="noStrike">
              <a:solidFill>
                <a:srgbClr val="000000"/>
              </a:solidFill>
              <a:uFill>
                <a:solidFill>
                  <a:srgbClr val="ffffff"/>
                </a:solidFill>
              </a:uFill>
              <a:latin typeface="Arial"/>
            </a:endParaRPr>
          </a:p>
        </p:txBody>
      </p:sp>
      <p:sp>
        <p:nvSpPr>
          <p:cNvPr id="357" name="CustomShape 21"/>
          <p:cNvSpPr/>
          <p:nvPr/>
        </p:nvSpPr>
        <p:spPr>
          <a:xfrm>
            <a:off x="1028520" y="4209120"/>
            <a:ext cx="4312800" cy="175788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p:txBody>
      </p:sp>
      <p:sp>
        <p:nvSpPr>
          <p:cNvPr id="358" name="CustomShape 22"/>
          <p:cNvSpPr/>
          <p:nvPr/>
        </p:nvSpPr>
        <p:spPr>
          <a:xfrm>
            <a:off x="2561400" y="4154040"/>
            <a:ext cx="1094400" cy="4064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100" spc="-1" strike="noStrike">
                <a:solidFill>
                  <a:srgbClr val="000000"/>
                </a:solidFill>
                <a:uFill>
                  <a:solidFill>
                    <a:srgbClr val="ffffff"/>
                  </a:solidFill>
                </a:uFill>
                <a:latin typeface="Arial"/>
                <a:ea typeface="Arial"/>
              </a:rPr>
              <a:t>MEPM </a:t>
            </a:r>
            <a:endParaRPr b="0" lang="en-IN" sz="1800" spc="-1" strike="noStrike">
              <a:solidFill>
                <a:srgbClr val="000000"/>
              </a:solidFill>
              <a:uFill>
                <a:solidFill>
                  <a:srgbClr val="ffffff"/>
                </a:solidFill>
              </a:uFill>
              <a:latin typeface="Arial"/>
            </a:endParaRPr>
          </a:p>
        </p:txBody>
      </p:sp>
      <p:sp>
        <p:nvSpPr>
          <p:cNvPr id="359" name="CustomShape 23"/>
          <p:cNvSpPr/>
          <p:nvPr/>
        </p:nvSpPr>
        <p:spPr>
          <a:xfrm>
            <a:off x="2735640" y="4491720"/>
            <a:ext cx="1241280" cy="1474560"/>
          </a:xfrm>
          <a:prstGeom prst="rect">
            <a:avLst/>
          </a:prstGeom>
          <a:solidFill>
            <a:srgbClr val="6666ff"/>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AppRules</a:t>
            </a:r>
            <a:endParaRPr b="0" lang="en-IN" sz="1800" spc="-1" strike="noStrike">
              <a:solidFill>
                <a:srgbClr val="000000"/>
              </a:solidFill>
              <a:uFill>
                <a:solidFill>
                  <a:srgbClr val="ffffff"/>
                </a:solidFill>
              </a:uFill>
              <a:latin typeface="Arial"/>
            </a:endParaRPr>
          </a:p>
        </p:txBody>
      </p:sp>
      <p:sp>
        <p:nvSpPr>
          <p:cNvPr id="360" name="CustomShape 24"/>
          <p:cNvSpPr/>
          <p:nvPr/>
        </p:nvSpPr>
        <p:spPr>
          <a:xfrm>
            <a:off x="1079280" y="4491720"/>
            <a:ext cx="1599120" cy="1474560"/>
          </a:xfrm>
          <a:prstGeom prst="rect">
            <a:avLst/>
          </a:prstGeom>
          <a:solidFill>
            <a:srgbClr val="c9daf8"/>
          </a:solidFill>
          <a:ln w="9360">
            <a:solidFill>
              <a:srgbClr val="000000"/>
            </a:solidFill>
            <a:round/>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AppLCM</a:t>
            </a:r>
            <a:endParaRPr b="0" lang="en-IN" sz="1800" spc="-1" strike="noStrike">
              <a:solidFill>
                <a:srgbClr val="000000"/>
              </a:solidFill>
              <a:uFill>
                <a:solidFill>
                  <a:srgbClr val="ffffff"/>
                </a:solidFill>
              </a:uFill>
              <a:latin typeface="Arial"/>
            </a:endParaRPr>
          </a:p>
        </p:txBody>
      </p:sp>
      <p:sp>
        <p:nvSpPr>
          <p:cNvPr id="361" name="CustomShape 25"/>
          <p:cNvSpPr/>
          <p:nvPr/>
        </p:nvSpPr>
        <p:spPr>
          <a:xfrm>
            <a:off x="4035600" y="4491720"/>
            <a:ext cx="1241280" cy="1474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Element management</a:t>
            </a:r>
            <a:endParaRPr b="0" lang="en-IN" sz="1800" spc="-1" strike="noStrike">
              <a:solidFill>
                <a:srgbClr val="000000"/>
              </a:solidFill>
              <a:uFill>
                <a:solidFill>
                  <a:srgbClr val="ffffff"/>
                </a:solidFill>
              </a:uFill>
              <a:latin typeface="Arial"/>
            </a:endParaRPr>
          </a:p>
        </p:txBody>
      </p:sp>
      <p:sp>
        <p:nvSpPr>
          <p:cNvPr id="362" name="CustomShape 26"/>
          <p:cNvSpPr/>
          <p:nvPr/>
        </p:nvSpPr>
        <p:spPr>
          <a:xfrm>
            <a:off x="1163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K8s plugin</a:t>
            </a:r>
            <a:endParaRPr b="0" lang="en-IN" sz="1800" spc="-1" strike="noStrike">
              <a:solidFill>
                <a:srgbClr val="000000"/>
              </a:solidFill>
              <a:uFill>
                <a:solidFill>
                  <a:srgbClr val="ffffff"/>
                </a:solidFill>
              </a:uFill>
              <a:latin typeface="Arial"/>
            </a:endParaRPr>
          </a:p>
        </p:txBody>
      </p:sp>
      <p:sp>
        <p:nvSpPr>
          <p:cNvPr id="363" name="CustomShape 27"/>
          <p:cNvSpPr/>
          <p:nvPr/>
        </p:nvSpPr>
        <p:spPr>
          <a:xfrm>
            <a:off x="1164240" y="4882680"/>
            <a:ext cx="1459800" cy="406440"/>
          </a:xfrm>
          <a:prstGeom prst="rect">
            <a:avLst/>
          </a:prstGeom>
          <a:solidFill>
            <a:srgbClr val="c9daf8"/>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LCM Controller</a:t>
            </a:r>
            <a:endParaRPr b="0" lang="en-IN" sz="1800" spc="-1" strike="noStrike">
              <a:solidFill>
                <a:srgbClr val="000000"/>
              </a:solidFill>
              <a:uFill>
                <a:solidFill>
                  <a:srgbClr val="ffffff"/>
                </a:solidFill>
              </a:uFill>
              <a:latin typeface="Arial"/>
            </a:endParaRPr>
          </a:p>
        </p:txBody>
      </p:sp>
      <p:sp>
        <p:nvSpPr>
          <p:cNvPr id="364" name="CustomShape 28"/>
          <p:cNvSpPr/>
          <p:nvPr/>
        </p:nvSpPr>
        <p:spPr>
          <a:xfrm>
            <a:off x="1919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Future plugin</a:t>
            </a:r>
            <a:endParaRPr b="0" lang="en-IN" sz="1800" spc="-1" strike="noStrike">
              <a:solidFill>
                <a:srgbClr val="000000"/>
              </a:solidFill>
              <a:uFill>
                <a:solidFill>
                  <a:srgbClr val="ffffff"/>
                </a:solidFill>
              </a:uFill>
              <a:latin typeface="Arial"/>
            </a:endParaRPr>
          </a:p>
        </p:txBody>
      </p:sp>
      <p:sp>
        <p:nvSpPr>
          <p:cNvPr id="365" name="CustomShape 29"/>
          <p:cNvSpPr/>
          <p:nvPr/>
        </p:nvSpPr>
        <p:spPr>
          <a:xfrm>
            <a:off x="360000" y="1060560"/>
            <a:ext cx="1094760" cy="2850120"/>
          </a:xfrm>
          <a:prstGeom prst="rect">
            <a:avLst/>
          </a:prstGeom>
          <a:solidFill>
            <a:srgbClr val="eeeeee"/>
          </a:solidFill>
          <a:ln w="9360">
            <a:solidFill>
              <a:srgbClr val="eeeeee"/>
            </a:solidFill>
            <a:round/>
          </a:ln>
        </p:spPr>
        <p:style>
          <a:lnRef idx="0"/>
          <a:fillRef idx="0"/>
          <a:effectRef idx="0"/>
          <a:fontRef idx="minor"/>
        </p:style>
      </p:sp>
      <p:sp>
        <p:nvSpPr>
          <p:cNvPr id="366" name="CustomShape 30"/>
          <p:cNvSpPr/>
          <p:nvPr/>
        </p:nvSpPr>
        <p:spPr>
          <a:xfrm>
            <a:off x="433080" y="2791080"/>
            <a:ext cx="948960" cy="916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Infra Manager</a:t>
            </a:r>
            <a:endParaRPr b="0" lang="en-IN" sz="1800" spc="-1" strike="noStrike">
              <a:solidFill>
                <a:srgbClr val="000000"/>
              </a:solidFill>
              <a:uFill>
                <a:solidFill>
                  <a:srgbClr val="ffffff"/>
                </a:solidFill>
              </a:uFill>
              <a:latin typeface="Arial"/>
            </a:endParaRPr>
          </a:p>
        </p:txBody>
      </p:sp>
      <p:sp>
        <p:nvSpPr>
          <p:cNvPr id="367" name="CustomShape 31"/>
          <p:cNvSpPr/>
          <p:nvPr/>
        </p:nvSpPr>
        <p:spPr>
          <a:xfrm>
            <a:off x="433080" y="1722240"/>
            <a:ext cx="948960" cy="81432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Platform Manager</a:t>
            </a:r>
            <a:endParaRPr b="0" lang="en-IN" sz="1800" spc="-1" strike="noStrike">
              <a:solidFill>
                <a:srgbClr val="000000"/>
              </a:solidFill>
              <a:uFill>
                <a:solidFill>
                  <a:srgbClr val="ffffff"/>
                </a:solidFill>
              </a:uFill>
              <a:latin typeface="Arial"/>
            </a:endParaRPr>
          </a:p>
        </p:txBody>
      </p:sp>
      <p:sp>
        <p:nvSpPr>
          <p:cNvPr id="368" name="CustomShape 32"/>
          <p:cNvSpPr/>
          <p:nvPr/>
        </p:nvSpPr>
        <p:spPr>
          <a:xfrm>
            <a:off x="1539360" y="1060560"/>
            <a:ext cx="1486080" cy="814320"/>
          </a:xfrm>
          <a:prstGeom prst="rect">
            <a:avLst/>
          </a:prstGeom>
          <a:solidFill>
            <a:srgbClr val="c9daf8"/>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AppO</a:t>
            </a:r>
            <a:endParaRPr b="0" lang="en-IN" sz="1800" spc="-1" strike="noStrike">
              <a:solidFill>
                <a:srgbClr val="000000"/>
              </a:solidFill>
              <a:uFill>
                <a:solidFill>
                  <a:srgbClr val="ffffff"/>
                </a:solidFill>
              </a:uFill>
              <a:latin typeface="Arial"/>
            </a:endParaRPr>
          </a:p>
        </p:txBody>
      </p:sp>
      <p:sp>
        <p:nvSpPr>
          <p:cNvPr id="369" name="CustomShape 33"/>
          <p:cNvSpPr/>
          <p:nvPr/>
        </p:nvSpPr>
        <p:spPr>
          <a:xfrm>
            <a:off x="3144960" y="1060560"/>
            <a:ext cx="138672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APM</a:t>
            </a:r>
            <a:endParaRPr b="0" lang="en-IN" sz="1800" spc="-1" strike="noStrike">
              <a:solidFill>
                <a:srgbClr val="000000"/>
              </a:solidFill>
              <a:uFill>
                <a:solidFill>
                  <a:srgbClr val="ffffff"/>
                </a:solidFill>
              </a:uFill>
              <a:latin typeface="Arial"/>
            </a:endParaRPr>
          </a:p>
        </p:txBody>
      </p:sp>
      <p:sp>
        <p:nvSpPr>
          <p:cNvPr id="370" name="CustomShape 34"/>
          <p:cNvSpPr/>
          <p:nvPr/>
        </p:nvSpPr>
        <p:spPr>
          <a:xfrm>
            <a:off x="1539360" y="3096360"/>
            <a:ext cx="145980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200" spc="-1" strike="noStrike">
                <a:solidFill>
                  <a:srgbClr val="000000"/>
                </a:solidFill>
                <a:uFill>
                  <a:solidFill>
                    <a:srgbClr val="ffffff"/>
                  </a:solidFill>
                </a:uFill>
                <a:latin typeface="Arial"/>
                <a:ea typeface="Arial"/>
              </a:rPr>
              <a:t>Placement</a:t>
            </a:r>
            <a:endParaRPr b="0" lang="en-IN" sz="1800" spc="-1" strike="noStrike">
              <a:solidFill>
                <a:srgbClr val="000000"/>
              </a:solidFill>
              <a:uFill>
                <a:solidFill>
                  <a:srgbClr val="ffffff"/>
                </a:solidFill>
              </a:uFill>
              <a:latin typeface="Arial"/>
            </a:endParaRPr>
          </a:p>
        </p:txBody>
      </p:sp>
      <p:sp>
        <p:nvSpPr>
          <p:cNvPr id="371" name="CustomShape 35"/>
          <p:cNvSpPr/>
          <p:nvPr/>
        </p:nvSpPr>
        <p:spPr>
          <a:xfrm>
            <a:off x="4604760" y="1060560"/>
            <a:ext cx="1094760" cy="2850120"/>
          </a:xfrm>
          <a:prstGeom prst="rect">
            <a:avLst/>
          </a:prstGeom>
          <a:solidFill>
            <a:srgbClr val="eeeeee"/>
          </a:solidFill>
          <a:ln w="9360">
            <a:solidFill>
              <a:srgbClr val="eeeeee"/>
            </a:solidFill>
            <a:round/>
          </a:ln>
        </p:spPr>
        <p:style>
          <a:lnRef idx="0"/>
          <a:fillRef idx="0"/>
          <a:effectRef idx="0"/>
          <a:fontRef idx="minor"/>
        </p:style>
      </p:sp>
      <p:sp>
        <p:nvSpPr>
          <p:cNvPr id="372" name="CustomShape 36"/>
          <p:cNvSpPr/>
          <p:nvPr/>
        </p:nvSpPr>
        <p:spPr>
          <a:xfrm rot="1200">
            <a:off x="4787280" y="1017000"/>
            <a:ext cx="839520" cy="5511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Common Services</a:t>
            </a:r>
            <a:endParaRPr b="0" lang="en-IN" sz="1800" spc="-1" strike="noStrike">
              <a:solidFill>
                <a:srgbClr val="000000"/>
              </a:solidFill>
              <a:uFill>
                <a:solidFill>
                  <a:srgbClr val="ffffff"/>
                </a:solidFill>
              </a:uFill>
              <a:latin typeface="Arial"/>
            </a:endParaRPr>
          </a:p>
        </p:txBody>
      </p:sp>
      <p:sp>
        <p:nvSpPr>
          <p:cNvPr id="373" name="CustomShape 37"/>
          <p:cNvSpPr/>
          <p:nvPr/>
        </p:nvSpPr>
        <p:spPr>
          <a:xfrm>
            <a:off x="4677840" y="243504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Logging</a:t>
            </a:r>
            <a:endParaRPr b="0" lang="en-IN" sz="1800" spc="-1" strike="noStrike">
              <a:solidFill>
                <a:srgbClr val="000000"/>
              </a:solidFill>
              <a:uFill>
                <a:solidFill>
                  <a:srgbClr val="ffffff"/>
                </a:solidFill>
              </a:uFill>
              <a:latin typeface="Arial"/>
            </a:endParaRPr>
          </a:p>
        </p:txBody>
      </p:sp>
      <p:sp>
        <p:nvSpPr>
          <p:cNvPr id="374" name="CustomShape 38"/>
          <p:cNvSpPr/>
          <p:nvPr/>
        </p:nvSpPr>
        <p:spPr>
          <a:xfrm>
            <a:off x="4677840" y="1722240"/>
            <a:ext cx="948960" cy="55908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Security Services</a:t>
            </a:r>
            <a:endParaRPr b="0" lang="en-IN" sz="1800" spc="-1" strike="noStrike">
              <a:solidFill>
                <a:srgbClr val="000000"/>
              </a:solidFill>
              <a:uFill>
                <a:solidFill>
                  <a:srgbClr val="ffffff"/>
                </a:solidFill>
              </a:uFill>
              <a:latin typeface="Arial"/>
            </a:endParaRPr>
          </a:p>
        </p:txBody>
      </p:sp>
      <p:sp>
        <p:nvSpPr>
          <p:cNvPr id="375" name="CustomShape 39"/>
          <p:cNvSpPr/>
          <p:nvPr/>
        </p:nvSpPr>
        <p:spPr>
          <a:xfrm>
            <a:off x="4677840" y="319860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DB etc.</a:t>
            </a:r>
            <a:endParaRPr b="0" lang="en-IN" sz="1800" spc="-1" strike="noStrike">
              <a:solidFill>
                <a:srgbClr val="000000"/>
              </a:solidFill>
              <a:uFill>
                <a:solidFill>
                  <a:srgbClr val="ffffff"/>
                </a:solidFill>
              </a:uFill>
              <a:latin typeface="Arial"/>
            </a:endParaRPr>
          </a:p>
        </p:txBody>
      </p:sp>
      <p:sp>
        <p:nvSpPr>
          <p:cNvPr id="376" name="CustomShape 40"/>
          <p:cNvSpPr/>
          <p:nvPr/>
        </p:nvSpPr>
        <p:spPr>
          <a:xfrm>
            <a:off x="955800" y="6348600"/>
            <a:ext cx="4233240" cy="508320"/>
          </a:xfrm>
          <a:prstGeom prst="rect">
            <a:avLst/>
          </a:prstGeom>
          <a:no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400" spc="-1" strike="noStrike">
                <a:solidFill>
                  <a:srgbClr val="000000"/>
                </a:solidFill>
                <a:uFill>
                  <a:solidFill>
                    <a:srgbClr val="ffffff"/>
                  </a:solidFill>
                </a:uFill>
                <a:latin typeface="Arial"/>
                <a:ea typeface="Arial"/>
              </a:rPr>
              <a:t>K8s/Future VIM</a:t>
            </a:r>
            <a:endParaRPr b="0" lang="en-IN" sz="1800" spc="-1" strike="noStrike">
              <a:solidFill>
                <a:srgbClr val="000000"/>
              </a:solidFill>
              <a:uFill>
                <a:solidFill>
                  <a:srgbClr val="ffffff"/>
                </a:solidFill>
              </a:uFill>
              <a:latin typeface="Arial"/>
            </a:endParaRPr>
          </a:p>
        </p:txBody>
      </p:sp>
      <p:sp>
        <p:nvSpPr>
          <p:cNvPr id="377" name="CustomShape 41"/>
          <p:cNvSpPr/>
          <p:nvPr/>
        </p:nvSpPr>
        <p:spPr>
          <a:xfrm>
            <a:off x="2962440" y="602424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378" name="CustomShape 42"/>
          <p:cNvSpPr/>
          <p:nvPr/>
        </p:nvSpPr>
        <p:spPr>
          <a:xfrm>
            <a:off x="2962440" y="386460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379" name="CustomShape 43"/>
          <p:cNvSpPr/>
          <p:nvPr/>
        </p:nvSpPr>
        <p:spPr>
          <a:xfrm rot="1200">
            <a:off x="396360" y="864000"/>
            <a:ext cx="1101600" cy="5511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050" spc="-1" strike="noStrike">
                <a:solidFill>
                  <a:srgbClr val="000000"/>
                </a:solidFill>
                <a:uFill>
                  <a:solidFill>
                    <a:srgbClr val="ffffff"/>
                  </a:solidFill>
                </a:uFill>
                <a:latin typeface="Arial"/>
                <a:ea typeface="Arial"/>
              </a:rPr>
              <a:t>Management</a:t>
            </a:r>
            <a:endParaRPr b="0" lang="en-IN" sz="1800" spc="-1" strike="noStrike">
              <a:solidFill>
                <a:srgbClr val="000000"/>
              </a:solidFill>
              <a:uFill>
                <a:solidFill>
                  <a:srgbClr val="ffffff"/>
                </a:solidFill>
              </a:uFill>
              <a:latin typeface="Arial"/>
            </a:endParaRPr>
          </a:p>
        </p:txBody>
      </p:sp>
      <p:sp>
        <p:nvSpPr>
          <p:cNvPr id="380" name="CustomShape 44"/>
          <p:cNvSpPr/>
          <p:nvPr/>
        </p:nvSpPr>
        <p:spPr>
          <a:xfrm>
            <a:off x="1028520" y="4209120"/>
            <a:ext cx="4312800" cy="175788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p:txBody>
      </p:sp>
      <p:sp>
        <p:nvSpPr>
          <p:cNvPr id="381" name="CustomShape 45"/>
          <p:cNvSpPr/>
          <p:nvPr/>
        </p:nvSpPr>
        <p:spPr>
          <a:xfrm>
            <a:off x="2561400" y="4154040"/>
            <a:ext cx="1094400" cy="4064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100" spc="-1" strike="noStrike">
                <a:solidFill>
                  <a:srgbClr val="000000"/>
                </a:solidFill>
                <a:uFill>
                  <a:solidFill>
                    <a:srgbClr val="ffffff"/>
                  </a:solidFill>
                </a:uFill>
                <a:latin typeface="Arial"/>
                <a:ea typeface="Arial"/>
              </a:rPr>
              <a:t>MEPM </a:t>
            </a:r>
            <a:endParaRPr b="0" lang="en-IN" sz="1800" spc="-1" strike="noStrike">
              <a:solidFill>
                <a:srgbClr val="000000"/>
              </a:solidFill>
              <a:uFill>
                <a:solidFill>
                  <a:srgbClr val="ffffff"/>
                </a:solidFill>
              </a:uFill>
              <a:latin typeface="Arial"/>
            </a:endParaRPr>
          </a:p>
        </p:txBody>
      </p:sp>
      <p:sp>
        <p:nvSpPr>
          <p:cNvPr id="382" name="CustomShape 46"/>
          <p:cNvSpPr/>
          <p:nvPr/>
        </p:nvSpPr>
        <p:spPr>
          <a:xfrm>
            <a:off x="2735640" y="4491720"/>
            <a:ext cx="1241280" cy="1474560"/>
          </a:xfrm>
          <a:prstGeom prst="rect">
            <a:avLst/>
          </a:prstGeom>
          <a:solidFill>
            <a:srgbClr val="6666ff"/>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AppRules</a:t>
            </a:r>
            <a:endParaRPr b="0" lang="en-IN" sz="1800" spc="-1" strike="noStrike">
              <a:solidFill>
                <a:srgbClr val="000000"/>
              </a:solidFill>
              <a:uFill>
                <a:solidFill>
                  <a:srgbClr val="ffffff"/>
                </a:solidFill>
              </a:uFill>
              <a:latin typeface="Arial"/>
            </a:endParaRPr>
          </a:p>
        </p:txBody>
      </p:sp>
      <p:sp>
        <p:nvSpPr>
          <p:cNvPr id="383" name="CustomShape 47"/>
          <p:cNvSpPr/>
          <p:nvPr/>
        </p:nvSpPr>
        <p:spPr>
          <a:xfrm>
            <a:off x="1079280" y="4491720"/>
            <a:ext cx="1599120" cy="1474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AppLCM</a:t>
            </a:r>
            <a:endParaRPr b="0" lang="en-IN" sz="1800" spc="-1" strike="noStrike">
              <a:solidFill>
                <a:srgbClr val="000000"/>
              </a:solidFill>
              <a:uFill>
                <a:solidFill>
                  <a:srgbClr val="ffffff"/>
                </a:solidFill>
              </a:uFill>
              <a:latin typeface="Arial"/>
            </a:endParaRPr>
          </a:p>
        </p:txBody>
      </p:sp>
      <p:sp>
        <p:nvSpPr>
          <p:cNvPr id="384" name="CustomShape 48"/>
          <p:cNvSpPr/>
          <p:nvPr/>
        </p:nvSpPr>
        <p:spPr>
          <a:xfrm>
            <a:off x="4035600" y="4491720"/>
            <a:ext cx="1241280" cy="1474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Element management</a:t>
            </a:r>
            <a:endParaRPr b="0" lang="en-IN" sz="1800" spc="-1" strike="noStrike">
              <a:solidFill>
                <a:srgbClr val="000000"/>
              </a:solidFill>
              <a:uFill>
                <a:solidFill>
                  <a:srgbClr val="ffffff"/>
                </a:solidFill>
              </a:uFill>
              <a:latin typeface="Arial"/>
            </a:endParaRPr>
          </a:p>
        </p:txBody>
      </p:sp>
      <p:sp>
        <p:nvSpPr>
          <p:cNvPr id="385" name="CustomShape 49"/>
          <p:cNvSpPr/>
          <p:nvPr/>
        </p:nvSpPr>
        <p:spPr>
          <a:xfrm>
            <a:off x="1163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K8s plugin</a:t>
            </a:r>
            <a:endParaRPr b="0" lang="en-IN" sz="1800" spc="-1" strike="noStrike">
              <a:solidFill>
                <a:srgbClr val="000000"/>
              </a:solidFill>
              <a:uFill>
                <a:solidFill>
                  <a:srgbClr val="ffffff"/>
                </a:solidFill>
              </a:uFill>
              <a:latin typeface="Arial"/>
            </a:endParaRPr>
          </a:p>
        </p:txBody>
      </p:sp>
      <p:sp>
        <p:nvSpPr>
          <p:cNvPr id="386" name="CustomShape 50"/>
          <p:cNvSpPr/>
          <p:nvPr/>
        </p:nvSpPr>
        <p:spPr>
          <a:xfrm>
            <a:off x="1164240" y="4882680"/>
            <a:ext cx="1459800" cy="4064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LCM Controller</a:t>
            </a:r>
            <a:endParaRPr b="0" lang="en-IN" sz="1800" spc="-1" strike="noStrike">
              <a:solidFill>
                <a:srgbClr val="000000"/>
              </a:solidFill>
              <a:uFill>
                <a:solidFill>
                  <a:srgbClr val="ffffff"/>
                </a:solidFill>
              </a:uFill>
              <a:latin typeface="Arial"/>
            </a:endParaRPr>
          </a:p>
        </p:txBody>
      </p:sp>
      <p:sp>
        <p:nvSpPr>
          <p:cNvPr id="387" name="CustomShape 51"/>
          <p:cNvSpPr/>
          <p:nvPr/>
        </p:nvSpPr>
        <p:spPr>
          <a:xfrm>
            <a:off x="1919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Future plugin</a:t>
            </a:r>
            <a:endParaRPr b="0" lang="en-IN" sz="1800" spc="-1" strike="noStrike">
              <a:solidFill>
                <a:srgbClr val="000000"/>
              </a:solidFill>
              <a:uFill>
                <a:solidFill>
                  <a:srgbClr val="ffffff"/>
                </a:solidFill>
              </a:uFill>
              <a:latin typeface="Arial"/>
            </a:endParaRPr>
          </a:p>
        </p:txBody>
      </p:sp>
      <p:sp>
        <p:nvSpPr>
          <p:cNvPr id="388" name="CustomShape 52"/>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389" name="TextShape 53"/>
          <p:cNvSpPr txBox="1"/>
          <p:nvPr/>
        </p:nvSpPr>
        <p:spPr>
          <a:xfrm>
            <a:off x="792000" y="7128000"/>
            <a:ext cx="158400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Code change</a:t>
            </a:r>
            <a:endParaRPr b="0" lang="en-IN" sz="1800" spc="-1" strike="noStrike">
              <a:solidFill>
                <a:srgbClr val="000000"/>
              </a:solidFill>
              <a:uFill>
                <a:solidFill>
                  <a:srgbClr val="ffffff"/>
                </a:solidFill>
              </a:uFill>
              <a:latin typeface="Arial"/>
            </a:endParaRPr>
          </a:p>
        </p:txBody>
      </p:sp>
      <p:sp>
        <p:nvSpPr>
          <p:cNvPr id="390" name="CustomShape 54"/>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391" name="CustomShape 55"/>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392" name="CustomShape 56"/>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393" name="CustomShape 57"/>
          <p:cNvSpPr/>
          <p:nvPr/>
        </p:nvSpPr>
        <p:spPr>
          <a:xfrm>
            <a:off x="2664000" y="7200000"/>
            <a:ext cx="216000" cy="216000"/>
          </a:xfrm>
          <a:prstGeom prst="rect">
            <a:avLst/>
          </a:prstGeom>
          <a:solidFill>
            <a:srgbClr val="6666ff"/>
          </a:solidFill>
          <a:ln>
            <a:solidFill>
              <a:srgbClr val="3465a4"/>
            </a:solidFill>
          </a:ln>
        </p:spPr>
        <p:style>
          <a:lnRef idx="0"/>
          <a:fillRef idx="0"/>
          <a:effectRef idx="0"/>
          <a:fontRef idx="minor"/>
        </p:style>
      </p:sp>
      <p:sp>
        <p:nvSpPr>
          <p:cNvPr id="394" name="TextShape 58"/>
          <p:cNvSpPr txBox="1"/>
          <p:nvPr/>
        </p:nvSpPr>
        <p:spPr>
          <a:xfrm>
            <a:off x="2897640" y="7164000"/>
            <a:ext cx="2016000" cy="50400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New module</a:t>
            </a:r>
            <a:endParaRPr b="0" lang="en-IN" sz="1800" spc="-1" strike="noStrike">
              <a:solidFill>
                <a:srgbClr val="000000"/>
              </a:solidFill>
              <a:uFill>
                <a:solidFill>
                  <a:srgbClr val="ffffff"/>
                </a:solidFill>
              </a:uFill>
              <a:latin typeface="Arial"/>
            </a:endParaRPr>
          </a:p>
        </p:txBody>
      </p:sp>
      <p:sp>
        <p:nvSpPr>
          <p:cNvPr id="395" name="TextShape 59"/>
          <p:cNvSpPr txBox="1"/>
          <p:nvPr/>
        </p:nvSpPr>
        <p:spPr>
          <a:xfrm>
            <a:off x="6408000" y="1080000"/>
            <a:ext cx="3312000" cy="444168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1. APPLCM table has to be renamed to MEPM table and add an entry of appRules in table(ip and port) in Inventory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APPO  sends instantiate request to LCM controller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3. LCM Controller will instantiate app</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4. APPO will call AppRules to configure AppD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5. Appo Saves AppDRulesModel in Inventory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144000" y="792000"/>
            <a:ext cx="5832000" cy="6264000"/>
          </a:xfrm>
          <a:prstGeom prst="rect">
            <a:avLst/>
          </a:prstGeom>
          <a:solidFill>
            <a:srgbClr val="ffffff"/>
          </a:solidFill>
          <a:ln>
            <a:solidFill>
              <a:srgbClr val="3465a4"/>
            </a:solidFill>
          </a:ln>
        </p:spPr>
        <p:style>
          <a:lnRef idx="0"/>
          <a:fillRef idx="0"/>
          <a:effectRef idx="0"/>
          <a:fontRef idx="minor"/>
        </p:style>
      </p:sp>
      <p:sp>
        <p:nvSpPr>
          <p:cNvPr id="397" name="CustomShape 2"/>
          <p:cNvSpPr/>
          <p:nvPr/>
        </p:nvSpPr>
        <p:spPr>
          <a:xfrm>
            <a:off x="0" y="0"/>
            <a:ext cx="8136000" cy="559440"/>
          </a:xfrm>
          <a:prstGeom prst="rect">
            <a:avLst/>
          </a:prstGeom>
          <a:noFill/>
          <a:ln>
            <a:noFill/>
          </a:ln>
        </p:spPr>
        <p:style>
          <a:lnRef idx="0"/>
          <a:fillRef idx="0"/>
          <a:effectRef idx="0"/>
          <a:fontRef idx="minor"/>
        </p:style>
        <p:txBody>
          <a:bodyPr tIns="91440" bIns="91440"/>
          <a:p>
            <a:pPr>
              <a:lnSpc>
                <a:spcPct val="100000"/>
              </a:lnSpc>
            </a:pPr>
            <a:r>
              <a:rPr b="1" lang="en-IN" sz="1400" spc="-1" strike="noStrike">
                <a:solidFill>
                  <a:srgbClr val="000000"/>
                </a:solidFill>
                <a:uFill>
                  <a:solidFill>
                    <a:srgbClr val="ffffff"/>
                  </a:solidFill>
                </a:uFill>
                <a:latin typeface="Arial"/>
                <a:ea typeface="Arial"/>
              </a:rPr>
              <a:t>EdgeGallery Architecture Alignment with ETSI MEC (Management Part) –  (mm2)</a:t>
            </a:r>
            <a:endParaRPr b="0" lang="en-IN" sz="1800" spc="-1" strike="noStrike">
              <a:solidFill>
                <a:srgbClr val="000000"/>
              </a:solidFill>
              <a:uFill>
                <a:solidFill>
                  <a:srgbClr val="ffffff"/>
                </a:solidFill>
              </a:uFill>
              <a:latin typeface="Arial"/>
            </a:endParaRPr>
          </a:p>
        </p:txBody>
      </p:sp>
      <p:sp>
        <p:nvSpPr>
          <p:cNvPr id="398" name="CustomShape 3"/>
          <p:cNvSpPr/>
          <p:nvPr/>
        </p:nvSpPr>
        <p:spPr>
          <a:xfrm>
            <a:off x="360000" y="1060560"/>
            <a:ext cx="1094760" cy="2850120"/>
          </a:xfrm>
          <a:prstGeom prst="rect">
            <a:avLst/>
          </a:prstGeom>
          <a:solidFill>
            <a:srgbClr val="eeeeee"/>
          </a:solidFill>
          <a:ln w="9360">
            <a:solidFill>
              <a:srgbClr val="eeeeee"/>
            </a:solidFill>
            <a:round/>
          </a:ln>
        </p:spPr>
        <p:style>
          <a:lnRef idx="0"/>
          <a:fillRef idx="0"/>
          <a:effectRef idx="0"/>
          <a:fontRef idx="minor"/>
        </p:style>
      </p:sp>
      <p:pic>
        <p:nvPicPr>
          <p:cNvPr id="399" name="Google Shape;129;p16" descr=""/>
          <p:cNvPicPr/>
          <p:nvPr/>
        </p:nvPicPr>
        <p:blipFill>
          <a:blip r:embed="rId1"/>
          <a:stretch/>
        </p:blipFill>
        <p:spPr>
          <a:xfrm>
            <a:off x="-5500080" y="72720"/>
            <a:ext cx="4498560" cy="6239160"/>
          </a:xfrm>
          <a:prstGeom prst="rect">
            <a:avLst/>
          </a:prstGeom>
          <a:ln>
            <a:noFill/>
          </a:ln>
        </p:spPr>
      </p:pic>
      <p:sp>
        <p:nvSpPr>
          <p:cNvPr id="400" name="CustomShape 4"/>
          <p:cNvSpPr/>
          <p:nvPr/>
        </p:nvSpPr>
        <p:spPr>
          <a:xfrm>
            <a:off x="-5441760" y="2586600"/>
            <a:ext cx="2869200" cy="3852000"/>
          </a:xfrm>
          <a:prstGeom prst="rect">
            <a:avLst/>
          </a:prstGeom>
          <a:solidFill>
            <a:srgbClr val="ffffff"/>
          </a:solidFill>
          <a:ln w="9360">
            <a:solidFill>
              <a:srgbClr val="ffffff"/>
            </a:solidFill>
            <a:round/>
          </a:ln>
        </p:spPr>
        <p:style>
          <a:lnRef idx="0"/>
          <a:fillRef idx="0"/>
          <a:effectRef idx="0"/>
          <a:fontRef idx="minor"/>
        </p:style>
      </p:sp>
      <p:sp>
        <p:nvSpPr>
          <p:cNvPr id="401" name="CustomShape 5"/>
          <p:cNvSpPr/>
          <p:nvPr/>
        </p:nvSpPr>
        <p:spPr>
          <a:xfrm>
            <a:off x="433080" y="2791080"/>
            <a:ext cx="948960" cy="916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Infra Manager</a:t>
            </a:r>
            <a:endParaRPr b="0" lang="en-IN" sz="1800" spc="-1" strike="noStrike">
              <a:solidFill>
                <a:srgbClr val="000000"/>
              </a:solidFill>
              <a:uFill>
                <a:solidFill>
                  <a:srgbClr val="ffffff"/>
                </a:solidFill>
              </a:uFill>
              <a:latin typeface="Arial"/>
            </a:endParaRPr>
          </a:p>
        </p:txBody>
      </p:sp>
      <p:sp>
        <p:nvSpPr>
          <p:cNvPr id="402" name="CustomShape 6"/>
          <p:cNvSpPr/>
          <p:nvPr/>
        </p:nvSpPr>
        <p:spPr>
          <a:xfrm>
            <a:off x="433080" y="1722240"/>
            <a:ext cx="948960" cy="81432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Platform Manager</a:t>
            </a:r>
            <a:endParaRPr b="0" lang="en-IN" sz="1800" spc="-1" strike="noStrike">
              <a:solidFill>
                <a:srgbClr val="000000"/>
              </a:solidFill>
              <a:uFill>
                <a:solidFill>
                  <a:srgbClr val="ffffff"/>
                </a:solidFill>
              </a:uFill>
              <a:latin typeface="Arial"/>
            </a:endParaRPr>
          </a:p>
        </p:txBody>
      </p:sp>
      <p:sp>
        <p:nvSpPr>
          <p:cNvPr id="403" name="CustomShape 7"/>
          <p:cNvSpPr/>
          <p:nvPr/>
        </p:nvSpPr>
        <p:spPr>
          <a:xfrm>
            <a:off x="1539360" y="2027520"/>
            <a:ext cx="2991960" cy="916560"/>
          </a:xfrm>
          <a:prstGeom prst="rect">
            <a:avLst/>
          </a:prstGeom>
          <a:solidFill>
            <a:srgbClr val="c9daf8"/>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Inventory</a:t>
            </a:r>
            <a:endParaRPr b="0" lang="en-IN" sz="1800" spc="-1" strike="noStrike">
              <a:solidFill>
                <a:srgbClr val="000000"/>
              </a:solidFill>
              <a:uFill>
                <a:solidFill>
                  <a:srgbClr val="ffffff"/>
                </a:solidFill>
              </a:uFill>
              <a:latin typeface="Arial"/>
            </a:endParaRPr>
          </a:p>
        </p:txBody>
      </p:sp>
      <p:sp>
        <p:nvSpPr>
          <p:cNvPr id="404" name="CustomShape 8"/>
          <p:cNvSpPr/>
          <p:nvPr/>
        </p:nvSpPr>
        <p:spPr>
          <a:xfrm>
            <a:off x="1539360" y="1060560"/>
            <a:ext cx="1486080" cy="814320"/>
          </a:xfrm>
          <a:prstGeom prst="rect">
            <a:avLst/>
          </a:prstGeom>
          <a:solidFill>
            <a:srgbClr val="c9daf8"/>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AppO</a:t>
            </a:r>
            <a:endParaRPr b="0" lang="en-IN" sz="1800" spc="-1" strike="noStrike">
              <a:solidFill>
                <a:srgbClr val="000000"/>
              </a:solidFill>
              <a:uFill>
                <a:solidFill>
                  <a:srgbClr val="ffffff"/>
                </a:solidFill>
              </a:uFill>
              <a:latin typeface="Arial"/>
            </a:endParaRPr>
          </a:p>
        </p:txBody>
      </p:sp>
      <p:sp>
        <p:nvSpPr>
          <p:cNvPr id="405" name="CustomShape 9"/>
          <p:cNvSpPr/>
          <p:nvPr/>
        </p:nvSpPr>
        <p:spPr>
          <a:xfrm>
            <a:off x="3144960" y="1060560"/>
            <a:ext cx="138672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APM</a:t>
            </a:r>
            <a:endParaRPr b="0" lang="en-IN" sz="1800" spc="-1" strike="noStrike">
              <a:solidFill>
                <a:srgbClr val="000000"/>
              </a:solidFill>
              <a:uFill>
                <a:solidFill>
                  <a:srgbClr val="ffffff"/>
                </a:solidFill>
              </a:uFill>
              <a:latin typeface="Arial"/>
            </a:endParaRPr>
          </a:p>
        </p:txBody>
      </p:sp>
      <p:sp>
        <p:nvSpPr>
          <p:cNvPr id="406" name="CustomShape 10"/>
          <p:cNvSpPr/>
          <p:nvPr/>
        </p:nvSpPr>
        <p:spPr>
          <a:xfrm>
            <a:off x="1539360" y="3096360"/>
            <a:ext cx="145980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200" spc="-1" strike="noStrike">
                <a:solidFill>
                  <a:srgbClr val="000000"/>
                </a:solidFill>
                <a:uFill>
                  <a:solidFill>
                    <a:srgbClr val="ffffff"/>
                  </a:solidFill>
                </a:uFill>
                <a:latin typeface="Arial"/>
                <a:ea typeface="Arial"/>
              </a:rPr>
              <a:t>Placement</a:t>
            </a:r>
            <a:endParaRPr b="0" lang="en-IN" sz="1800" spc="-1" strike="noStrike">
              <a:solidFill>
                <a:srgbClr val="000000"/>
              </a:solidFill>
              <a:uFill>
                <a:solidFill>
                  <a:srgbClr val="ffffff"/>
                </a:solidFill>
              </a:uFill>
              <a:latin typeface="Arial"/>
            </a:endParaRPr>
          </a:p>
        </p:txBody>
      </p:sp>
      <p:sp>
        <p:nvSpPr>
          <p:cNvPr id="407" name="CustomShape 11"/>
          <p:cNvSpPr/>
          <p:nvPr/>
        </p:nvSpPr>
        <p:spPr>
          <a:xfrm>
            <a:off x="4604760" y="1060560"/>
            <a:ext cx="1094760" cy="2850120"/>
          </a:xfrm>
          <a:prstGeom prst="rect">
            <a:avLst/>
          </a:prstGeom>
          <a:solidFill>
            <a:srgbClr val="eeeeee"/>
          </a:solidFill>
          <a:ln w="9360">
            <a:solidFill>
              <a:srgbClr val="eeeeee"/>
            </a:solidFill>
            <a:round/>
          </a:ln>
        </p:spPr>
        <p:style>
          <a:lnRef idx="0"/>
          <a:fillRef idx="0"/>
          <a:effectRef idx="0"/>
          <a:fontRef idx="minor"/>
        </p:style>
      </p:sp>
      <p:sp>
        <p:nvSpPr>
          <p:cNvPr id="408" name="CustomShape 12"/>
          <p:cNvSpPr/>
          <p:nvPr/>
        </p:nvSpPr>
        <p:spPr>
          <a:xfrm rot="1200">
            <a:off x="4787280" y="1017000"/>
            <a:ext cx="839520" cy="5511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Common Services</a:t>
            </a:r>
            <a:endParaRPr b="0" lang="en-IN" sz="1800" spc="-1" strike="noStrike">
              <a:solidFill>
                <a:srgbClr val="000000"/>
              </a:solidFill>
              <a:uFill>
                <a:solidFill>
                  <a:srgbClr val="ffffff"/>
                </a:solidFill>
              </a:uFill>
              <a:latin typeface="Arial"/>
            </a:endParaRPr>
          </a:p>
        </p:txBody>
      </p:sp>
      <p:sp>
        <p:nvSpPr>
          <p:cNvPr id="409" name="CustomShape 13"/>
          <p:cNvSpPr/>
          <p:nvPr/>
        </p:nvSpPr>
        <p:spPr>
          <a:xfrm>
            <a:off x="4677840" y="243504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Logging</a:t>
            </a:r>
            <a:endParaRPr b="0" lang="en-IN" sz="1800" spc="-1" strike="noStrike">
              <a:solidFill>
                <a:srgbClr val="000000"/>
              </a:solidFill>
              <a:uFill>
                <a:solidFill>
                  <a:srgbClr val="ffffff"/>
                </a:solidFill>
              </a:uFill>
              <a:latin typeface="Arial"/>
            </a:endParaRPr>
          </a:p>
        </p:txBody>
      </p:sp>
      <p:sp>
        <p:nvSpPr>
          <p:cNvPr id="410" name="CustomShape 14"/>
          <p:cNvSpPr/>
          <p:nvPr/>
        </p:nvSpPr>
        <p:spPr>
          <a:xfrm>
            <a:off x="4677840" y="1722240"/>
            <a:ext cx="948960" cy="55908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Security Services</a:t>
            </a:r>
            <a:endParaRPr b="0" lang="en-IN" sz="1800" spc="-1" strike="noStrike">
              <a:solidFill>
                <a:srgbClr val="000000"/>
              </a:solidFill>
              <a:uFill>
                <a:solidFill>
                  <a:srgbClr val="ffffff"/>
                </a:solidFill>
              </a:uFill>
              <a:latin typeface="Arial"/>
            </a:endParaRPr>
          </a:p>
        </p:txBody>
      </p:sp>
      <p:sp>
        <p:nvSpPr>
          <p:cNvPr id="411" name="CustomShape 15"/>
          <p:cNvSpPr/>
          <p:nvPr/>
        </p:nvSpPr>
        <p:spPr>
          <a:xfrm>
            <a:off x="3144960" y="3096360"/>
            <a:ext cx="138672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300" spc="-1" strike="noStrike">
                <a:solidFill>
                  <a:srgbClr val="000000"/>
                </a:solidFill>
                <a:uFill>
                  <a:solidFill>
                    <a:srgbClr val="ffffff"/>
                  </a:solidFill>
                </a:uFill>
                <a:latin typeface="Arial"/>
                <a:ea typeface="Arial"/>
              </a:rPr>
              <a:t>Policy</a:t>
            </a:r>
            <a:endParaRPr b="0" lang="en-IN" sz="1800" spc="-1" strike="noStrike">
              <a:solidFill>
                <a:srgbClr val="000000"/>
              </a:solidFill>
              <a:uFill>
                <a:solidFill>
                  <a:srgbClr val="ffffff"/>
                </a:solidFill>
              </a:uFill>
              <a:latin typeface="Arial"/>
            </a:endParaRPr>
          </a:p>
        </p:txBody>
      </p:sp>
      <p:sp>
        <p:nvSpPr>
          <p:cNvPr id="412" name="CustomShape 16"/>
          <p:cNvSpPr/>
          <p:nvPr/>
        </p:nvSpPr>
        <p:spPr>
          <a:xfrm>
            <a:off x="4677840" y="319860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DB etc.</a:t>
            </a:r>
            <a:endParaRPr b="0" lang="en-IN" sz="1800" spc="-1" strike="noStrike">
              <a:solidFill>
                <a:srgbClr val="000000"/>
              </a:solidFill>
              <a:uFill>
                <a:solidFill>
                  <a:srgbClr val="ffffff"/>
                </a:solidFill>
              </a:uFill>
              <a:latin typeface="Arial"/>
            </a:endParaRPr>
          </a:p>
        </p:txBody>
      </p:sp>
      <p:sp>
        <p:nvSpPr>
          <p:cNvPr id="413" name="CustomShape 17"/>
          <p:cNvSpPr/>
          <p:nvPr/>
        </p:nvSpPr>
        <p:spPr>
          <a:xfrm>
            <a:off x="955800" y="6348600"/>
            <a:ext cx="4233240" cy="508320"/>
          </a:xfrm>
          <a:prstGeom prst="rect">
            <a:avLst/>
          </a:prstGeom>
          <a:no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400" spc="-1" strike="noStrike">
                <a:solidFill>
                  <a:srgbClr val="000000"/>
                </a:solidFill>
                <a:uFill>
                  <a:solidFill>
                    <a:srgbClr val="ffffff"/>
                  </a:solidFill>
                </a:uFill>
                <a:latin typeface="Arial"/>
                <a:ea typeface="Arial"/>
              </a:rPr>
              <a:t>K8s/Future VIM</a:t>
            </a:r>
            <a:endParaRPr b="0" lang="en-IN" sz="1800" spc="-1" strike="noStrike">
              <a:solidFill>
                <a:srgbClr val="000000"/>
              </a:solidFill>
              <a:uFill>
                <a:solidFill>
                  <a:srgbClr val="ffffff"/>
                </a:solidFill>
              </a:uFill>
              <a:latin typeface="Arial"/>
            </a:endParaRPr>
          </a:p>
        </p:txBody>
      </p:sp>
      <p:sp>
        <p:nvSpPr>
          <p:cNvPr id="414" name="CustomShape 18"/>
          <p:cNvSpPr/>
          <p:nvPr/>
        </p:nvSpPr>
        <p:spPr>
          <a:xfrm>
            <a:off x="2962440" y="602424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415" name="CustomShape 19"/>
          <p:cNvSpPr/>
          <p:nvPr/>
        </p:nvSpPr>
        <p:spPr>
          <a:xfrm>
            <a:off x="2962440" y="386460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416" name="CustomShape 20"/>
          <p:cNvSpPr/>
          <p:nvPr/>
        </p:nvSpPr>
        <p:spPr>
          <a:xfrm rot="1200">
            <a:off x="396360" y="864000"/>
            <a:ext cx="1101600" cy="5511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050" spc="-1" strike="noStrike">
                <a:solidFill>
                  <a:srgbClr val="000000"/>
                </a:solidFill>
                <a:uFill>
                  <a:solidFill>
                    <a:srgbClr val="ffffff"/>
                  </a:solidFill>
                </a:uFill>
                <a:latin typeface="Arial"/>
                <a:ea typeface="Arial"/>
              </a:rPr>
              <a:t>Management</a:t>
            </a:r>
            <a:endParaRPr b="0" lang="en-IN" sz="1800" spc="-1" strike="noStrike">
              <a:solidFill>
                <a:srgbClr val="000000"/>
              </a:solidFill>
              <a:uFill>
                <a:solidFill>
                  <a:srgbClr val="ffffff"/>
                </a:solidFill>
              </a:uFill>
              <a:latin typeface="Arial"/>
            </a:endParaRPr>
          </a:p>
        </p:txBody>
      </p:sp>
      <p:sp>
        <p:nvSpPr>
          <p:cNvPr id="417" name="CustomShape 21"/>
          <p:cNvSpPr/>
          <p:nvPr/>
        </p:nvSpPr>
        <p:spPr>
          <a:xfrm>
            <a:off x="1028520" y="4209120"/>
            <a:ext cx="4312800" cy="175788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p:txBody>
      </p:sp>
      <p:sp>
        <p:nvSpPr>
          <p:cNvPr id="418" name="CustomShape 22"/>
          <p:cNvSpPr/>
          <p:nvPr/>
        </p:nvSpPr>
        <p:spPr>
          <a:xfrm>
            <a:off x="2561400" y="4154040"/>
            <a:ext cx="1094400" cy="4064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100" spc="-1" strike="noStrike">
                <a:solidFill>
                  <a:srgbClr val="000000"/>
                </a:solidFill>
                <a:uFill>
                  <a:solidFill>
                    <a:srgbClr val="ffffff"/>
                  </a:solidFill>
                </a:uFill>
                <a:latin typeface="Arial"/>
                <a:ea typeface="Arial"/>
              </a:rPr>
              <a:t>MEPM </a:t>
            </a:r>
            <a:endParaRPr b="0" lang="en-IN" sz="1800" spc="-1" strike="noStrike">
              <a:solidFill>
                <a:srgbClr val="000000"/>
              </a:solidFill>
              <a:uFill>
                <a:solidFill>
                  <a:srgbClr val="ffffff"/>
                </a:solidFill>
              </a:uFill>
              <a:latin typeface="Arial"/>
            </a:endParaRPr>
          </a:p>
        </p:txBody>
      </p:sp>
      <p:sp>
        <p:nvSpPr>
          <p:cNvPr id="419" name="CustomShape 23"/>
          <p:cNvSpPr/>
          <p:nvPr/>
        </p:nvSpPr>
        <p:spPr>
          <a:xfrm>
            <a:off x="2735640" y="4491720"/>
            <a:ext cx="1241280" cy="1474560"/>
          </a:xfrm>
          <a:prstGeom prst="rect">
            <a:avLst/>
          </a:prstGeom>
          <a:solidFill>
            <a:srgbClr val="6666ff"/>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AppRules</a:t>
            </a:r>
            <a:endParaRPr b="0" lang="en-IN" sz="1800" spc="-1" strike="noStrike">
              <a:solidFill>
                <a:srgbClr val="000000"/>
              </a:solidFill>
              <a:uFill>
                <a:solidFill>
                  <a:srgbClr val="ffffff"/>
                </a:solidFill>
              </a:uFill>
              <a:latin typeface="Arial"/>
            </a:endParaRPr>
          </a:p>
        </p:txBody>
      </p:sp>
      <p:sp>
        <p:nvSpPr>
          <p:cNvPr id="420" name="CustomShape 24"/>
          <p:cNvSpPr/>
          <p:nvPr/>
        </p:nvSpPr>
        <p:spPr>
          <a:xfrm>
            <a:off x="1079280" y="4491720"/>
            <a:ext cx="1599120" cy="1474560"/>
          </a:xfrm>
          <a:prstGeom prst="rect">
            <a:avLst/>
          </a:prstGeom>
          <a:solidFill>
            <a:srgbClr val="c9daf8"/>
          </a:solidFill>
          <a:ln w="9360">
            <a:solidFill>
              <a:srgbClr val="000000"/>
            </a:solidFill>
            <a:round/>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AppLCM</a:t>
            </a:r>
            <a:endParaRPr b="0" lang="en-IN" sz="1800" spc="-1" strike="noStrike">
              <a:solidFill>
                <a:srgbClr val="000000"/>
              </a:solidFill>
              <a:uFill>
                <a:solidFill>
                  <a:srgbClr val="ffffff"/>
                </a:solidFill>
              </a:uFill>
              <a:latin typeface="Arial"/>
            </a:endParaRPr>
          </a:p>
        </p:txBody>
      </p:sp>
      <p:sp>
        <p:nvSpPr>
          <p:cNvPr id="421" name="CustomShape 25"/>
          <p:cNvSpPr/>
          <p:nvPr/>
        </p:nvSpPr>
        <p:spPr>
          <a:xfrm>
            <a:off x="4035600" y="4491720"/>
            <a:ext cx="1241280" cy="1474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Element management</a:t>
            </a:r>
            <a:endParaRPr b="0" lang="en-IN" sz="1800" spc="-1" strike="noStrike">
              <a:solidFill>
                <a:srgbClr val="000000"/>
              </a:solidFill>
              <a:uFill>
                <a:solidFill>
                  <a:srgbClr val="ffffff"/>
                </a:solidFill>
              </a:uFill>
              <a:latin typeface="Arial"/>
            </a:endParaRPr>
          </a:p>
        </p:txBody>
      </p:sp>
      <p:sp>
        <p:nvSpPr>
          <p:cNvPr id="422" name="CustomShape 26"/>
          <p:cNvSpPr/>
          <p:nvPr/>
        </p:nvSpPr>
        <p:spPr>
          <a:xfrm>
            <a:off x="1163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K8s plugin</a:t>
            </a:r>
            <a:endParaRPr b="0" lang="en-IN" sz="1800" spc="-1" strike="noStrike">
              <a:solidFill>
                <a:srgbClr val="000000"/>
              </a:solidFill>
              <a:uFill>
                <a:solidFill>
                  <a:srgbClr val="ffffff"/>
                </a:solidFill>
              </a:uFill>
              <a:latin typeface="Arial"/>
            </a:endParaRPr>
          </a:p>
        </p:txBody>
      </p:sp>
      <p:sp>
        <p:nvSpPr>
          <p:cNvPr id="423" name="CustomShape 27"/>
          <p:cNvSpPr/>
          <p:nvPr/>
        </p:nvSpPr>
        <p:spPr>
          <a:xfrm>
            <a:off x="1164240" y="4882680"/>
            <a:ext cx="1459800" cy="406440"/>
          </a:xfrm>
          <a:prstGeom prst="rect">
            <a:avLst/>
          </a:prstGeom>
          <a:solidFill>
            <a:srgbClr val="c9daf8"/>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LCM Controller</a:t>
            </a:r>
            <a:endParaRPr b="0" lang="en-IN" sz="1800" spc="-1" strike="noStrike">
              <a:solidFill>
                <a:srgbClr val="000000"/>
              </a:solidFill>
              <a:uFill>
                <a:solidFill>
                  <a:srgbClr val="ffffff"/>
                </a:solidFill>
              </a:uFill>
              <a:latin typeface="Arial"/>
            </a:endParaRPr>
          </a:p>
        </p:txBody>
      </p:sp>
      <p:sp>
        <p:nvSpPr>
          <p:cNvPr id="424" name="CustomShape 28"/>
          <p:cNvSpPr/>
          <p:nvPr/>
        </p:nvSpPr>
        <p:spPr>
          <a:xfrm>
            <a:off x="1919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Future plugin</a:t>
            </a:r>
            <a:endParaRPr b="0" lang="en-IN" sz="1800" spc="-1" strike="noStrike">
              <a:solidFill>
                <a:srgbClr val="000000"/>
              </a:solidFill>
              <a:uFill>
                <a:solidFill>
                  <a:srgbClr val="ffffff"/>
                </a:solidFill>
              </a:uFill>
              <a:latin typeface="Arial"/>
            </a:endParaRPr>
          </a:p>
        </p:txBody>
      </p:sp>
      <p:sp>
        <p:nvSpPr>
          <p:cNvPr id="425" name="CustomShape 29"/>
          <p:cNvSpPr/>
          <p:nvPr/>
        </p:nvSpPr>
        <p:spPr>
          <a:xfrm>
            <a:off x="360000" y="1060560"/>
            <a:ext cx="1094760" cy="2850120"/>
          </a:xfrm>
          <a:prstGeom prst="rect">
            <a:avLst/>
          </a:prstGeom>
          <a:solidFill>
            <a:srgbClr val="eeeeee"/>
          </a:solidFill>
          <a:ln w="9360">
            <a:solidFill>
              <a:srgbClr val="eeeeee"/>
            </a:solidFill>
            <a:round/>
          </a:ln>
        </p:spPr>
        <p:style>
          <a:lnRef idx="0"/>
          <a:fillRef idx="0"/>
          <a:effectRef idx="0"/>
          <a:fontRef idx="minor"/>
        </p:style>
      </p:sp>
      <p:sp>
        <p:nvSpPr>
          <p:cNvPr id="426" name="CustomShape 30"/>
          <p:cNvSpPr/>
          <p:nvPr/>
        </p:nvSpPr>
        <p:spPr>
          <a:xfrm>
            <a:off x="433080" y="2791080"/>
            <a:ext cx="948960" cy="916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Infra Manager</a:t>
            </a:r>
            <a:endParaRPr b="0" lang="en-IN" sz="1800" spc="-1" strike="noStrike">
              <a:solidFill>
                <a:srgbClr val="000000"/>
              </a:solidFill>
              <a:uFill>
                <a:solidFill>
                  <a:srgbClr val="ffffff"/>
                </a:solidFill>
              </a:uFill>
              <a:latin typeface="Arial"/>
            </a:endParaRPr>
          </a:p>
        </p:txBody>
      </p:sp>
      <p:sp>
        <p:nvSpPr>
          <p:cNvPr id="427" name="CustomShape 31"/>
          <p:cNvSpPr/>
          <p:nvPr/>
        </p:nvSpPr>
        <p:spPr>
          <a:xfrm>
            <a:off x="433080" y="1722240"/>
            <a:ext cx="948960" cy="81432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Platform Manager</a:t>
            </a:r>
            <a:endParaRPr b="0" lang="en-IN" sz="1800" spc="-1" strike="noStrike">
              <a:solidFill>
                <a:srgbClr val="000000"/>
              </a:solidFill>
              <a:uFill>
                <a:solidFill>
                  <a:srgbClr val="ffffff"/>
                </a:solidFill>
              </a:uFill>
              <a:latin typeface="Arial"/>
            </a:endParaRPr>
          </a:p>
        </p:txBody>
      </p:sp>
      <p:sp>
        <p:nvSpPr>
          <p:cNvPr id="428" name="CustomShape 32"/>
          <p:cNvSpPr/>
          <p:nvPr/>
        </p:nvSpPr>
        <p:spPr>
          <a:xfrm>
            <a:off x="1539360" y="1060560"/>
            <a:ext cx="1486080" cy="814320"/>
          </a:xfrm>
          <a:prstGeom prst="rect">
            <a:avLst/>
          </a:prstGeom>
          <a:solidFill>
            <a:srgbClr val="c9daf8"/>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AppO</a:t>
            </a:r>
            <a:endParaRPr b="0" lang="en-IN" sz="1800" spc="-1" strike="noStrike">
              <a:solidFill>
                <a:srgbClr val="000000"/>
              </a:solidFill>
              <a:uFill>
                <a:solidFill>
                  <a:srgbClr val="ffffff"/>
                </a:solidFill>
              </a:uFill>
              <a:latin typeface="Arial"/>
            </a:endParaRPr>
          </a:p>
        </p:txBody>
      </p:sp>
      <p:sp>
        <p:nvSpPr>
          <p:cNvPr id="429" name="CustomShape 33"/>
          <p:cNvSpPr/>
          <p:nvPr/>
        </p:nvSpPr>
        <p:spPr>
          <a:xfrm>
            <a:off x="3144960" y="1060560"/>
            <a:ext cx="138672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APM</a:t>
            </a:r>
            <a:endParaRPr b="0" lang="en-IN" sz="1800" spc="-1" strike="noStrike">
              <a:solidFill>
                <a:srgbClr val="000000"/>
              </a:solidFill>
              <a:uFill>
                <a:solidFill>
                  <a:srgbClr val="ffffff"/>
                </a:solidFill>
              </a:uFill>
              <a:latin typeface="Arial"/>
            </a:endParaRPr>
          </a:p>
        </p:txBody>
      </p:sp>
      <p:sp>
        <p:nvSpPr>
          <p:cNvPr id="430" name="CustomShape 34"/>
          <p:cNvSpPr/>
          <p:nvPr/>
        </p:nvSpPr>
        <p:spPr>
          <a:xfrm>
            <a:off x="1539360" y="3096360"/>
            <a:ext cx="1459800" cy="81432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200" spc="-1" strike="noStrike">
                <a:solidFill>
                  <a:srgbClr val="000000"/>
                </a:solidFill>
                <a:uFill>
                  <a:solidFill>
                    <a:srgbClr val="ffffff"/>
                  </a:solidFill>
                </a:uFill>
                <a:latin typeface="Arial"/>
                <a:ea typeface="Arial"/>
              </a:rPr>
              <a:t>Placement</a:t>
            </a:r>
            <a:endParaRPr b="0" lang="en-IN" sz="1800" spc="-1" strike="noStrike">
              <a:solidFill>
                <a:srgbClr val="000000"/>
              </a:solidFill>
              <a:uFill>
                <a:solidFill>
                  <a:srgbClr val="ffffff"/>
                </a:solidFill>
              </a:uFill>
              <a:latin typeface="Arial"/>
            </a:endParaRPr>
          </a:p>
        </p:txBody>
      </p:sp>
      <p:sp>
        <p:nvSpPr>
          <p:cNvPr id="431" name="CustomShape 35"/>
          <p:cNvSpPr/>
          <p:nvPr/>
        </p:nvSpPr>
        <p:spPr>
          <a:xfrm>
            <a:off x="4604760" y="1060560"/>
            <a:ext cx="1094760" cy="2850120"/>
          </a:xfrm>
          <a:prstGeom prst="rect">
            <a:avLst/>
          </a:prstGeom>
          <a:solidFill>
            <a:srgbClr val="eeeeee"/>
          </a:solidFill>
          <a:ln w="9360">
            <a:solidFill>
              <a:srgbClr val="eeeeee"/>
            </a:solidFill>
            <a:round/>
          </a:ln>
        </p:spPr>
        <p:style>
          <a:lnRef idx="0"/>
          <a:fillRef idx="0"/>
          <a:effectRef idx="0"/>
          <a:fontRef idx="minor"/>
        </p:style>
      </p:sp>
      <p:sp>
        <p:nvSpPr>
          <p:cNvPr id="432" name="CustomShape 36"/>
          <p:cNvSpPr/>
          <p:nvPr/>
        </p:nvSpPr>
        <p:spPr>
          <a:xfrm rot="1200">
            <a:off x="4787280" y="1017000"/>
            <a:ext cx="839520" cy="5511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Common Services</a:t>
            </a:r>
            <a:endParaRPr b="0" lang="en-IN" sz="1800" spc="-1" strike="noStrike">
              <a:solidFill>
                <a:srgbClr val="000000"/>
              </a:solidFill>
              <a:uFill>
                <a:solidFill>
                  <a:srgbClr val="ffffff"/>
                </a:solidFill>
              </a:uFill>
              <a:latin typeface="Arial"/>
            </a:endParaRPr>
          </a:p>
        </p:txBody>
      </p:sp>
      <p:sp>
        <p:nvSpPr>
          <p:cNvPr id="433" name="CustomShape 37"/>
          <p:cNvSpPr/>
          <p:nvPr/>
        </p:nvSpPr>
        <p:spPr>
          <a:xfrm>
            <a:off x="4677840" y="243504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Logging</a:t>
            </a:r>
            <a:endParaRPr b="0" lang="en-IN" sz="1800" spc="-1" strike="noStrike">
              <a:solidFill>
                <a:srgbClr val="000000"/>
              </a:solidFill>
              <a:uFill>
                <a:solidFill>
                  <a:srgbClr val="ffffff"/>
                </a:solidFill>
              </a:uFill>
              <a:latin typeface="Arial"/>
            </a:endParaRPr>
          </a:p>
        </p:txBody>
      </p:sp>
      <p:sp>
        <p:nvSpPr>
          <p:cNvPr id="434" name="CustomShape 38"/>
          <p:cNvSpPr/>
          <p:nvPr/>
        </p:nvSpPr>
        <p:spPr>
          <a:xfrm>
            <a:off x="4677840" y="1722240"/>
            <a:ext cx="948960" cy="55908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Security Services</a:t>
            </a:r>
            <a:endParaRPr b="0" lang="en-IN" sz="1800" spc="-1" strike="noStrike">
              <a:solidFill>
                <a:srgbClr val="000000"/>
              </a:solidFill>
              <a:uFill>
                <a:solidFill>
                  <a:srgbClr val="ffffff"/>
                </a:solidFill>
              </a:uFill>
              <a:latin typeface="Arial"/>
            </a:endParaRPr>
          </a:p>
        </p:txBody>
      </p:sp>
      <p:sp>
        <p:nvSpPr>
          <p:cNvPr id="435" name="CustomShape 39"/>
          <p:cNvSpPr/>
          <p:nvPr/>
        </p:nvSpPr>
        <p:spPr>
          <a:xfrm>
            <a:off x="4677840" y="3198600"/>
            <a:ext cx="948960" cy="6098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uFill>
                  <a:solidFill>
                    <a:srgbClr val="ffffff"/>
                  </a:solidFill>
                </a:uFill>
                <a:latin typeface="Arial"/>
                <a:ea typeface="Arial"/>
              </a:rPr>
              <a:t>DB etc.</a:t>
            </a:r>
            <a:endParaRPr b="0" lang="en-IN" sz="1800" spc="-1" strike="noStrike">
              <a:solidFill>
                <a:srgbClr val="000000"/>
              </a:solidFill>
              <a:uFill>
                <a:solidFill>
                  <a:srgbClr val="ffffff"/>
                </a:solidFill>
              </a:uFill>
              <a:latin typeface="Arial"/>
            </a:endParaRPr>
          </a:p>
        </p:txBody>
      </p:sp>
      <p:sp>
        <p:nvSpPr>
          <p:cNvPr id="436" name="CustomShape 40"/>
          <p:cNvSpPr/>
          <p:nvPr/>
        </p:nvSpPr>
        <p:spPr>
          <a:xfrm>
            <a:off x="955800" y="6348600"/>
            <a:ext cx="4233240" cy="508320"/>
          </a:xfrm>
          <a:prstGeom prst="rect">
            <a:avLst/>
          </a:prstGeom>
          <a:no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400" spc="-1" strike="noStrike">
                <a:solidFill>
                  <a:srgbClr val="000000"/>
                </a:solidFill>
                <a:uFill>
                  <a:solidFill>
                    <a:srgbClr val="ffffff"/>
                  </a:solidFill>
                </a:uFill>
                <a:latin typeface="Arial"/>
                <a:ea typeface="Arial"/>
              </a:rPr>
              <a:t>K8s/Future VIM</a:t>
            </a:r>
            <a:endParaRPr b="0" lang="en-IN" sz="1800" spc="-1" strike="noStrike">
              <a:solidFill>
                <a:srgbClr val="000000"/>
              </a:solidFill>
              <a:uFill>
                <a:solidFill>
                  <a:srgbClr val="ffffff"/>
                </a:solidFill>
              </a:uFill>
              <a:latin typeface="Arial"/>
            </a:endParaRPr>
          </a:p>
        </p:txBody>
      </p:sp>
      <p:sp>
        <p:nvSpPr>
          <p:cNvPr id="437" name="CustomShape 41"/>
          <p:cNvSpPr/>
          <p:nvPr/>
        </p:nvSpPr>
        <p:spPr>
          <a:xfrm>
            <a:off x="2962440" y="602424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438" name="CustomShape 42"/>
          <p:cNvSpPr/>
          <p:nvPr/>
        </p:nvSpPr>
        <p:spPr>
          <a:xfrm>
            <a:off x="2962440" y="3864600"/>
            <a:ext cx="176400" cy="288360"/>
          </a:xfrm>
          <a:prstGeom prst="upDownArrow">
            <a:avLst>
              <a:gd name="adj1" fmla="val 50000"/>
              <a:gd name="adj2" fmla="val 50000"/>
            </a:avLst>
          </a:prstGeom>
          <a:noFill/>
          <a:ln w="9360">
            <a:solidFill>
              <a:srgbClr val="000000"/>
            </a:solidFill>
            <a:round/>
          </a:ln>
        </p:spPr>
        <p:style>
          <a:lnRef idx="0"/>
          <a:fillRef idx="0"/>
          <a:effectRef idx="0"/>
          <a:fontRef idx="minor"/>
        </p:style>
      </p:sp>
      <p:sp>
        <p:nvSpPr>
          <p:cNvPr id="439" name="CustomShape 43"/>
          <p:cNvSpPr/>
          <p:nvPr/>
        </p:nvSpPr>
        <p:spPr>
          <a:xfrm rot="1200">
            <a:off x="396360" y="864000"/>
            <a:ext cx="1101600" cy="5511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050" spc="-1" strike="noStrike">
                <a:solidFill>
                  <a:srgbClr val="000000"/>
                </a:solidFill>
                <a:uFill>
                  <a:solidFill>
                    <a:srgbClr val="ffffff"/>
                  </a:solidFill>
                </a:uFill>
                <a:latin typeface="Arial"/>
                <a:ea typeface="Arial"/>
              </a:rPr>
              <a:t>Management</a:t>
            </a:r>
            <a:endParaRPr b="0" lang="en-IN" sz="1800" spc="-1" strike="noStrike">
              <a:solidFill>
                <a:srgbClr val="000000"/>
              </a:solidFill>
              <a:uFill>
                <a:solidFill>
                  <a:srgbClr val="ffffff"/>
                </a:solidFill>
              </a:uFill>
              <a:latin typeface="Arial"/>
            </a:endParaRPr>
          </a:p>
        </p:txBody>
      </p:sp>
      <p:sp>
        <p:nvSpPr>
          <p:cNvPr id="440" name="CustomShape 44"/>
          <p:cNvSpPr/>
          <p:nvPr/>
        </p:nvSpPr>
        <p:spPr>
          <a:xfrm>
            <a:off x="1028520" y="4209120"/>
            <a:ext cx="4312800" cy="1757880"/>
          </a:xfrm>
          <a:prstGeom prst="rect">
            <a:avLst/>
          </a:prstGeom>
          <a:solidFill>
            <a:srgbClr val="eeeeee"/>
          </a:solidFill>
          <a:ln w="9360">
            <a:solidFill>
              <a:srgbClr val="eeeeee"/>
            </a:solidFill>
            <a:round/>
          </a:ln>
        </p:spPr>
        <p:style>
          <a:lnRef idx="0"/>
          <a:fillRef idx="0"/>
          <a:effectRef idx="0"/>
          <a:fontRef idx="minor"/>
        </p:style>
        <p:txBody>
          <a:bodyPr lIns="90000" rIns="90000" tIns="45000" bIns="45000" anchor="ctr"/>
          <a:p>
            <a:pPr algn="ctr">
              <a:lnSpc>
                <a:spcPct val="100000"/>
              </a:lnSpc>
            </a:pPr>
            <a:r>
              <a:rPr b="0" lang="en-IN" sz="15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p:txBody>
      </p:sp>
      <p:sp>
        <p:nvSpPr>
          <p:cNvPr id="441" name="CustomShape 45"/>
          <p:cNvSpPr/>
          <p:nvPr/>
        </p:nvSpPr>
        <p:spPr>
          <a:xfrm>
            <a:off x="2561400" y="4154040"/>
            <a:ext cx="1094400" cy="4064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100" spc="-1" strike="noStrike">
                <a:solidFill>
                  <a:srgbClr val="000000"/>
                </a:solidFill>
                <a:uFill>
                  <a:solidFill>
                    <a:srgbClr val="ffffff"/>
                  </a:solidFill>
                </a:uFill>
                <a:latin typeface="Arial"/>
                <a:ea typeface="Arial"/>
              </a:rPr>
              <a:t>MEPM </a:t>
            </a:r>
            <a:endParaRPr b="0" lang="en-IN" sz="1800" spc="-1" strike="noStrike">
              <a:solidFill>
                <a:srgbClr val="000000"/>
              </a:solidFill>
              <a:uFill>
                <a:solidFill>
                  <a:srgbClr val="ffffff"/>
                </a:solidFill>
              </a:uFill>
              <a:latin typeface="Arial"/>
            </a:endParaRPr>
          </a:p>
        </p:txBody>
      </p:sp>
      <p:sp>
        <p:nvSpPr>
          <p:cNvPr id="442" name="CustomShape 46"/>
          <p:cNvSpPr/>
          <p:nvPr/>
        </p:nvSpPr>
        <p:spPr>
          <a:xfrm>
            <a:off x="2735640" y="4491720"/>
            <a:ext cx="1241280" cy="1474560"/>
          </a:xfrm>
          <a:prstGeom prst="rect">
            <a:avLst/>
          </a:prstGeom>
          <a:solidFill>
            <a:srgbClr val="6666ff"/>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AppRules</a:t>
            </a:r>
            <a:endParaRPr b="0" lang="en-IN" sz="1800" spc="-1" strike="noStrike">
              <a:solidFill>
                <a:srgbClr val="000000"/>
              </a:solidFill>
              <a:uFill>
                <a:solidFill>
                  <a:srgbClr val="ffffff"/>
                </a:solidFill>
              </a:uFill>
              <a:latin typeface="Arial"/>
            </a:endParaRPr>
          </a:p>
        </p:txBody>
      </p:sp>
      <p:sp>
        <p:nvSpPr>
          <p:cNvPr id="443" name="CustomShape 47"/>
          <p:cNvSpPr/>
          <p:nvPr/>
        </p:nvSpPr>
        <p:spPr>
          <a:xfrm>
            <a:off x="1079280" y="4491720"/>
            <a:ext cx="1599120" cy="1474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p>
            <a:pPr algn="ctr">
              <a:lnSpc>
                <a:spcPct val="100000"/>
              </a:lnSpc>
            </a:pPr>
            <a:r>
              <a:rPr b="0" lang="en-IN" sz="1050" spc="-1" strike="noStrike">
                <a:solidFill>
                  <a:srgbClr val="000000"/>
                </a:solidFill>
                <a:uFill>
                  <a:solidFill>
                    <a:srgbClr val="ffffff"/>
                  </a:solidFill>
                </a:uFill>
                <a:latin typeface="Arial"/>
                <a:ea typeface="Arial"/>
              </a:rPr>
              <a:t>AppLCM</a:t>
            </a:r>
            <a:endParaRPr b="0" lang="en-IN" sz="1800" spc="-1" strike="noStrike">
              <a:solidFill>
                <a:srgbClr val="000000"/>
              </a:solidFill>
              <a:uFill>
                <a:solidFill>
                  <a:srgbClr val="ffffff"/>
                </a:solidFill>
              </a:uFill>
              <a:latin typeface="Arial"/>
            </a:endParaRPr>
          </a:p>
        </p:txBody>
      </p:sp>
      <p:sp>
        <p:nvSpPr>
          <p:cNvPr id="444" name="CustomShape 48"/>
          <p:cNvSpPr/>
          <p:nvPr/>
        </p:nvSpPr>
        <p:spPr>
          <a:xfrm>
            <a:off x="4035600" y="4491720"/>
            <a:ext cx="1241280" cy="147456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Element management</a:t>
            </a:r>
            <a:endParaRPr b="0" lang="en-IN" sz="1800" spc="-1" strike="noStrike">
              <a:solidFill>
                <a:srgbClr val="000000"/>
              </a:solidFill>
              <a:uFill>
                <a:solidFill>
                  <a:srgbClr val="ffffff"/>
                </a:solidFill>
              </a:uFill>
              <a:latin typeface="Arial"/>
            </a:endParaRPr>
          </a:p>
        </p:txBody>
      </p:sp>
      <p:sp>
        <p:nvSpPr>
          <p:cNvPr id="445" name="CustomShape 49"/>
          <p:cNvSpPr/>
          <p:nvPr/>
        </p:nvSpPr>
        <p:spPr>
          <a:xfrm>
            <a:off x="1163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K8s plugin</a:t>
            </a:r>
            <a:endParaRPr b="0" lang="en-IN" sz="1800" spc="-1" strike="noStrike">
              <a:solidFill>
                <a:srgbClr val="000000"/>
              </a:solidFill>
              <a:uFill>
                <a:solidFill>
                  <a:srgbClr val="ffffff"/>
                </a:solidFill>
              </a:uFill>
              <a:latin typeface="Arial"/>
            </a:endParaRPr>
          </a:p>
        </p:txBody>
      </p:sp>
      <p:sp>
        <p:nvSpPr>
          <p:cNvPr id="446" name="CustomShape 50"/>
          <p:cNvSpPr/>
          <p:nvPr/>
        </p:nvSpPr>
        <p:spPr>
          <a:xfrm>
            <a:off x="1164240" y="4882680"/>
            <a:ext cx="1459800" cy="40644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LCM Controller</a:t>
            </a:r>
            <a:endParaRPr b="0" lang="en-IN" sz="1800" spc="-1" strike="noStrike">
              <a:solidFill>
                <a:srgbClr val="000000"/>
              </a:solidFill>
              <a:uFill>
                <a:solidFill>
                  <a:srgbClr val="ffffff"/>
                </a:solidFill>
              </a:uFill>
              <a:latin typeface="Arial"/>
            </a:endParaRPr>
          </a:p>
        </p:txBody>
      </p:sp>
      <p:sp>
        <p:nvSpPr>
          <p:cNvPr id="447" name="CustomShape 51"/>
          <p:cNvSpPr/>
          <p:nvPr/>
        </p:nvSpPr>
        <p:spPr>
          <a:xfrm>
            <a:off x="1919160" y="5328720"/>
            <a:ext cx="704880" cy="565200"/>
          </a:xfrm>
          <a:prstGeom prst="rect">
            <a:avLst/>
          </a:prstGeom>
          <a:solidFill>
            <a:srgbClr val="eeeeee"/>
          </a:solidFill>
          <a:ln w="9360">
            <a:solidFill>
              <a:srgbClr val="000000"/>
            </a:solidFill>
            <a:round/>
          </a:ln>
        </p:spPr>
        <p:style>
          <a:lnRef idx="0"/>
          <a:fillRef idx="0"/>
          <a:effectRef idx="0"/>
          <a:fontRef idx="minor"/>
        </p:style>
        <p:txBody>
          <a:bodyPr lIns="90000" rIns="90000" tIns="45000" bIns="45000" anchor="ctr"/>
          <a:p>
            <a:pPr algn="ctr">
              <a:lnSpc>
                <a:spcPct val="100000"/>
              </a:lnSpc>
            </a:pPr>
            <a:r>
              <a:rPr b="0" lang="en-IN" sz="1050" spc="-1" strike="noStrike">
                <a:solidFill>
                  <a:srgbClr val="000000"/>
                </a:solidFill>
                <a:uFill>
                  <a:solidFill>
                    <a:srgbClr val="ffffff"/>
                  </a:solidFill>
                </a:uFill>
                <a:latin typeface="Arial"/>
                <a:ea typeface="Arial"/>
              </a:rPr>
              <a:t>Future plugin</a:t>
            </a:r>
            <a:endParaRPr b="0" lang="en-IN" sz="1800" spc="-1" strike="noStrike">
              <a:solidFill>
                <a:srgbClr val="000000"/>
              </a:solidFill>
              <a:uFill>
                <a:solidFill>
                  <a:srgbClr val="ffffff"/>
                </a:solidFill>
              </a:uFill>
              <a:latin typeface="Arial"/>
            </a:endParaRPr>
          </a:p>
        </p:txBody>
      </p:sp>
      <p:sp>
        <p:nvSpPr>
          <p:cNvPr id="448" name="CustomShape 52"/>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449" name="TextShape 53"/>
          <p:cNvSpPr txBox="1"/>
          <p:nvPr/>
        </p:nvSpPr>
        <p:spPr>
          <a:xfrm>
            <a:off x="792000" y="7128000"/>
            <a:ext cx="158400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Code </a:t>
            </a:r>
            <a:r>
              <a:rPr b="0" lang="en-IN" sz="1800" spc="-1" strike="noStrike">
                <a:solidFill>
                  <a:srgbClr val="000000"/>
                </a:solidFill>
                <a:uFill>
                  <a:solidFill>
                    <a:srgbClr val="ffffff"/>
                  </a:solidFill>
                </a:uFill>
                <a:latin typeface="Arial"/>
              </a:rPr>
              <a:t>change</a:t>
            </a:r>
            <a:endParaRPr b="0" lang="en-IN" sz="1800" spc="-1" strike="noStrike">
              <a:solidFill>
                <a:srgbClr val="000000"/>
              </a:solidFill>
              <a:uFill>
                <a:solidFill>
                  <a:srgbClr val="ffffff"/>
                </a:solidFill>
              </a:uFill>
              <a:latin typeface="Arial"/>
            </a:endParaRPr>
          </a:p>
        </p:txBody>
      </p:sp>
      <p:sp>
        <p:nvSpPr>
          <p:cNvPr id="450" name="CustomShape 54"/>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451" name="CustomShape 55"/>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452" name="CustomShape 56"/>
          <p:cNvSpPr/>
          <p:nvPr/>
        </p:nvSpPr>
        <p:spPr>
          <a:xfrm>
            <a:off x="432000" y="7200000"/>
            <a:ext cx="216000" cy="216000"/>
          </a:xfrm>
          <a:prstGeom prst="rect">
            <a:avLst/>
          </a:prstGeom>
          <a:solidFill>
            <a:srgbClr val="99ccff"/>
          </a:solidFill>
          <a:ln>
            <a:solidFill>
              <a:srgbClr val="3465a4"/>
            </a:solidFill>
          </a:ln>
        </p:spPr>
        <p:style>
          <a:lnRef idx="0"/>
          <a:fillRef idx="0"/>
          <a:effectRef idx="0"/>
          <a:fontRef idx="minor"/>
        </p:style>
      </p:sp>
      <p:sp>
        <p:nvSpPr>
          <p:cNvPr id="453" name="CustomShape 57"/>
          <p:cNvSpPr/>
          <p:nvPr/>
        </p:nvSpPr>
        <p:spPr>
          <a:xfrm>
            <a:off x="2664000" y="7200000"/>
            <a:ext cx="216000" cy="216000"/>
          </a:xfrm>
          <a:prstGeom prst="rect">
            <a:avLst/>
          </a:prstGeom>
          <a:solidFill>
            <a:srgbClr val="6666ff"/>
          </a:solidFill>
          <a:ln>
            <a:solidFill>
              <a:srgbClr val="3465a4"/>
            </a:solidFill>
          </a:ln>
        </p:spPr>
        <p:style>
          <a:lnRef idx="0"/>
          <a:fillRef idx="0"/>
          <a:effectRef idx="0"/>
          <a:fontRef idx="minor"/>
        </p:style>
      </p:sp>
      <p:sp>
        <p:nvSpPr>
          <p:cNvPr id="454" name="TextShape 58"/>
          <p:cNvSpPr txBox="1"/>
          <p:nvPr/>
        </p:nvSpPr>
        <p:spPr>
          <a:xfrm>
            <a:off x="2897640" y="7164000"/>
            <a:ext cx="2016000" cy="50400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New module</a:t>
            </a:r>
            <a:endParaRPr b="0" lang="en-IN" sz="1800" spc="-1" strike="noStrike">
              <a:solidFill>
                <a:srgbClr val="000000"/>
              </a:solidFill>
              <a:uFill>
                <a:solidFill>
                  <a:srgbClr val="ffffff"/>
                </a:solidFill>
              </a:uFill>
              <a:latin typeface="Arial"/>
            </a:endParaRPr>
          </a:p>
        </p:txBody>
      </p:sp>
      <p:sp>
        <p:nvSpPr>
          <p:cNvPr id="455" name="TextShape 59"/>
          <p:cNvSpPr txBox="1"/>
          <p:nvPr/>
        </p:nvSpPr>
        <p:spPr>
          <a:xfrm>
            <a:off x="6408000" y="1080000"/>
            <a:ext cx="3312000" cy="3417840"/>
          </a:xfrm>
          <a:prstGeom prst="rect">
            <a:avLst/>
          </a:prstGeom>
          <a:noFill/>
          <a:ln>
            <a:noFill/>
          </a:ln>
        </p:spPr>
        <p:txBody>
          <a:bodyPr lIns="90000" rIns="90000" tIns="45000" bIns="45000"/>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1. APPLCM </a:t>
            </a:r>
            <a:r>
              <a:rPr b="0" lang="en-IN" sz="1800" spc="-1" strike="noStrike">
                <a:solidFill>
                  <a:srgbClr val="000000"/>
                </a:solidFill>
                <a:uFill>
                  <a:solidFill>
                    <a:srgbClr val="ffffff"/>
                  </a:solidFill>
                </a:uFill>
                <a:latin typeface="Arial"/>
              </a:rPr>
              <a:t>table has to </a:t>
            </a:r>
            <a:r>
              <a:rPr b="0" lang="en-IN" sz="1800" spc="-1" strike="noStrike">
                <a:solidFill>
                  <a:srgbClr val="000000"/>
                </a:solidFill>
                <a:uFill>
                  <a:solidFill>
                    <a:srgbClr val="ffffff"/>
                  </a:solidFill>
                </a:uFill>
                <a:latin typeface="Arial"/>
              </a:rPr>
              <a:t>be renamed </a:t>
            </a:r>
            <a:r>
              <a:rPr b="0" lang="en-IN" sz="1800" spc="-1" strike="noStrike">
                <a:solidFill>
                  <a:srgbClr val="000000"/>
                </a:solidFill>
                <a:uFill>
                  <a:solidFill>
                    <a:srgbClr val="ffffff"/>
                  </a:solidFill>
                </a:uFill>
                <a:latin typeface="Arial"/>
              </a:rPr>
              <a:t>to MEPM </a:t>
            </a:r>
            <a:r>
              <a:rPr b="0" lang="en-IN" sz="1800" spc="-1" strike="noStrike">
                <a:solidFill>
                  <a:srgbClr val="000000"/>
                </a:solidFill>
                <a:uFill>
                  <a:solidFill>
                    <a:srgbClr val="ffffff"/>
                  </a:solidFill>
                </a:uFill>
                <a:latin typeface="Arial"/>
              </a:rPr>
              <a:t>table and </a:t>
            </a:r>
            <a:r>
              <a:rPr b="0" lang="en-IN" sz="1800" spc="-1" strike="noStrike">
                <a:solidFill>
                  <a:srgbClr val="000000"/>
                </a:solidFill>
                <a:uFill>
                  <a:solidFill>
                    <a:srgbClr val="ffffff"/>
                  </a:solidFill>
                </a:uFill>
                <a:latin typeface="Arial"/>
              </a:rPr>
              <a:t>add an entry </a:t>
            </a:r>
            <a:r>
              <a:rPr b="0" lang="en-IN" sz="1800" spc="-1" strike="noStrike">
                <a:solidFill>
                  <a:srgbClr val="000000"/>
                </a:solidFill>
                <a:uFill>
                  <a:solidFill>
                    <a:srgbClr val="ffffff"/>
                  </a:solidFill>
                </a:uFill>
                <a:latin typeface="Arial"/>
              </a:rPr>
              <a:t>of appRules </a:t>
            </a:r>
            <a:r>
              <a:rPr b="0" lang="en-IN" sz="1800" spc="-1" strike="noStrike">
                <a:solidFill>
                  <a:srgbClr val="000000"/>
                </a:solidFill>
                <a:uFill>
                  <a:solidFill>
                    <a:srgbClr val="ffffff"/>
                  </a:solidFill>
                </a:uFill>
                <a:latin typeface="Arial"/>
              </a:rPr>
              <a:t>in table(ip </a:t>
            </a:r>
            <a:r>
              <a:rPr b="0" lang="en-IN" sz="1800" spc="-1" strike="noStrike">
                <a:solidFill>
                  <a:srgbClr val="000000"/>
                </a:solidFill>
                <a:uFill>
                  <a:solidFill>
                    <a:srgbClr val="ffffff"/>
                  </a:solidFill>
                </a:uFill>
                <a:latin typeface="Arial"/>
              </a:rPr>
              <a:t>and port) in </a:t>
            </a:r>
            <a:r>
              <a:rPr b="0" lang="en-IN" sz="1800" spc="-1" strike="noStrike">
                <a:solidFill>
                  <a:srgbClr val="000000"/>
                </a:solidFill>
                <a:uFill>
                  <a:solidFill>
                    <a:srgbClr val="ffffff"/>
                  </a:solidFill>
                </a:uFill>
                <a:latin typeface="Arial"/>
              </a:rPr>
              <a:t>Inventory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MECM-fe </a:t>
            </a:r>
            <a:r>
              <a:rPr b="0" lang="en-IN" sz="1800" spc="-1" strike="noStrike">
                <a:solidFill>
                  <a:srgbClr val="000000"/>
                </a:solidFill>
                <a:uFill>
                  <a:solidFill>
                    <a:srgbClr val="ffffff"/>
                  </a:solidFill>
                </a:uFill>
                <a:latin typeface="Arial"/>
              </a:rPr>
              <a:t>sends </a:t>
            </a:r>
            <a:r>
              <a:rPr b="0" lang="en-IN" sz="1800" spc="-1" strike="noStrike">
                <a:solidFill>
                  <a:srgbClr val="000000"/>
                </a:solidFill>
                <a:uFill>
                  <a:solidFill>
                    <a:srgbClr val="ffffff"/>
                  </a:solidFill>
                </a:uFill>
                <a:latin typeface="Arial"/>
              </a:rPr>
              <a:t>request to </a:t>
            </a:r>
            <a:r>
              <a:rPr b="0" lang="en-IN" sz="1800" spc="-1" strike="noStrike">
                <a:solidFill>
                  <a:srgbClr val="000000"/>
                </a:solidFill>
                <a:uFill>
                  <a:solidFill>
                    <a:srgbClr val="ffffff"/>
                  </a:solidFill>
                </a:uFill>
                <a:latin typeface="Arial"/>
              </a:rPr>
              <a:t>APPO to </a:t>
            </a:r>
            <a:r>
              <a:rPr b="0" lang="en-IN" sz="1800" spc="-1" strike="noStrike">
                <a:solidFill>
                  <a:srgbClr val="000000"/>
                </a:solidFill>
                <a:uFill>
                  <a:solidFill>
                    <a:srgbClr val="ffffff"/>
                  </a:solidFill>
                </a:uFill>
                <a:latin typeface="Arial"/>
              </a:rPr>
              <a:t>configure </a:t>
            </a:r>
            <a:r>
              <a:rPr b="0" lang="en-IN" sz="1800" spc="-1" strike="noStrike">
                <a:solidFill>
                  <a:srgbClr val="000000"/>
                </a:solidFill>
                <a:uFill>
                  <a:solidFill>
                    <a:srgbClr val="ffffff"/>
                  </a:solidFill>
                </a:uFill>
                <a:latin typeface="Arial"/>
              </a:rPr>
              <a:t>trafficrules/d</a:t>
            </a:r>
            <a:r>
              <a:rPr b="0" lang="en-IN" sz="1800" spc="-1" strike="noStrike">
                <a:solidFill>
                  <a:srgbClr val="000000"/>
                </a:solidFill>
                <a:uFill>
                  <a:solidFill>
                    <a:srgbClr val="ffffff"/>
                  </a:solidFill>
                </a:uFill>
                <a:latin typeface="Arial"/>
              </a:rPr>
              <a:t>ns rules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3. APPO </a:t>
            </a:r>
            <a:r>
              <a:rPr b="0" lang="en-IN" sz="1800" spc="-1" strike="noStrike">
                <a:solidFill>
                  <a:srgbClr val="000000"/>
                </a:solidFill>
                <a:uFill>
                  <a:solidFill>
                    <a:srgbClr val="ffffff"/>
                  </a:solidFill>
                </a:uFill>
                <a:latin typeface="Arial"/>
              </a:rPr>
              <a:t>calls </a:t>
            </a:r>
            <a:r>
              <a:rPr b="0" lang="en-IN" sz="1800" spc="-1" strike="noStrike">
                <a:solidFill>
                  <a:srgbClr val="000000"/>
                </a:solidFill>
                <a:uFill>
                  <a:solidFill>
                    <a:srgbClr val="ffffff"/>
                  </a:solidFill>
                </a:uFill>
                <a:latin typeface="Arial"/>
              </a:rPr>
              <a:t>AppRules to </a:t>
            </a:r>
            <a:r>
              <a:rPr b="0" lang="en-IN" sz="1800" spc="-1" strike="noStrike">
                <a:solidFill>
                  <a:srgbClr val="000000"/>
                </a:solidFill>
                <a:uFill>
                  <a:solidFill>
                    <a:srgbClr val="ffffff"/>
                  </a:solidFill>
                </a:uFill>
                <a:latin typeface="Arial"/>
              </a:rPr>
              <a:t>configure </a:t>
            </a:r>
            <a:r>
              <a:rPr b="0" lang="en-IN" sz="1800" spc="-1" strike="noStrike">
                <a:solidFill>
                  <a:srgbClr val="000000"/>
                </a:solidFill>
                <a:uFill>
                  <a:solidFill>
                    <a:srgbClr val="ffffff"/>
                  </a:solidFill>
                </a:uFill>
                <a:latin typeface="Arial"/>
              </a:rPr>
              <a:t>AppD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504000" y="147600"/>
            <a:ext cx="9288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AppDRules Configuration – Addition - Solution1</a:t>
            </a:r>
            <a:endParaRPr b="0" lang="en-IN" sz="4400" spc="-1" strike="noStrike">
              <a:solidFill>
                <a:srgbClr val="000000"/>
              </a:solidFill>
              <a:uFill>
                <a:solidFill>
                  <a:srgbClr val="ffffff"/>
                </a:solidFill>
              </a:uFill>
              <a:latin typeface="Arial"/>
            </a:endParaRPr>
          </a:p>
        </p:txBody>
      </p:sp>
      <p:pic>
        <p:nvPicPr>
          <p:cNvPr id="457" name="" descr=""/>
          <p:cNvPicPr/>
          <p:nvPr/>
        </p:nvPicPr>
        <p:blipFill>
          <a:blip r:embed="rId1"/>
          <a:stretch/>
        </p:blipFill>
        <p:spPr>
          <a:xfrm>
            <a:off x="242640" y="1296000"/>
            <a:ext cx="9261360" cy="59295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1"/>
          <p:cNvSpPr txBox="1"/>
          <p:nvPr/>
        </p:nvSpPr>
        <p:spPr>
          <a:xfrm>
            <a:off x="504000" y="147600"/>
            <a:ext cx="9288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Ap</a:t>
            </a:r>
            <a:r>
              <a:rPr b="1" lang="en-IN" sz="2500" spc="-1" strike="noStrike">
                <a:solidFill>
                  <a:srgbClr val="c00000"/>
                </a:solidFill>
                <a:uFill>
                  <a:solidFill>
                    <a:srgbClr val="ffffff"/>
                  </a:solidFill>
                </a:uFill>
                <a:latin typeface="Microsoft YaHei"/>
                <a:ea typeface="Microsoft YaHei"/>
              </a:rPr>
              <a:t>pD</a:t>
            </a:r>
            <a:r>
              <a:rPr b="1" lang="en-IN" sz="2500" spc="-1" strike="noStrike">
                <a:solidFill>
                  <a:srgbClr val="c00000"/>
                </a:solidFill>
                <a:uFill>
                  <a:solidFill>
                    <a:srgbClr val="ffffff"/>
                  </a:solidFill>
                </a:uFill>
                <a:latin typeface="Microsoft YaHei"/>
                <a:ea typeface="Microsoft YaHei"/>
              </a:rPr>
              <a:t>Rul</a:t>
            </a:r>
            <a:r>
              <a:rPr b="1" lang="en-IN" sz="2500" spc="-1" strike="noStrike">
                <a:solidFill>
                  <a:srgbClr val="c00000"/>
                </a:solidFill>
                <a:uFill>
                  <a:solidFill>
                    <a:srgbClr val="ffffff"/>
                  </a:solidFill>
                </a:uFill>
                <a:latin typeface="Microsoft YaHei"/>
                <a:ea typeface="Microsoft YaHei"/>
              </a:rPr>
              <a:t>es </a:t>
            </a:r>
            <a:r>
              <a:rPr b="1" lang="en-IN" sz="2500" spc="-1" strike="noStrike">
                <a:solidFill>
                  <a:srgbClr val="c00000"/>
                </a:solidFill>
                <a:uFill>
                  <a:solidFill>
                    <a:srgbClr val="ffffff"/>
                  </a:solidFill>
                </a:uFill>
                <a:latin typeface="Microsoft YaHei"/>
                <a:ea typeface="Microsoft YaHei"/>
              </a:rPr>
              <a:t>Co</a:t>
            </a:r>
            <a:r>
              <a:rPr b="1" lang="en-IN" sz="2500" spc="-1" strike="noStrike">
                <a:solidFill>
                  <a:srgbClr val="c00000"/>
                </a:solidFill>
                <a:uFill>
                  <a:solidFill>
                    <a:srgbClr val="ffffff"/>
                  </a:solidFill>
                </a:uFill>
                <a:latin typeface="Microsoft YaHei"/>
                <a:ea typeface="Microsoft YaHei"/>
              </a:rPr>
              <a:t>nfi</a:t>
            </a:r>
            <a:r>
              <a:rPr b="1" lang="en-IN" sz="2500" spc="-1" strike="noStrike">
                <a:solidFill>
                  <a:srgbClr val="c00000"/>
                </a:solidFill>
                <a:uFill>
                  <a:solidFill>
                    <a:srgbClr val="ffffff"/>
                  </a:solidFill>
                </a:uFill>
                <a:latin typeface="Microsoft YaHei"/>
                <a:ea typeface="Microsoft YaHei"/>
              </a:rPr>
              <a:t>gur</a:t>
            </a:r>
            <a:r>
              <a:rPr b="1" lang="en-IN" sz="2500" spc="-1" strike="noStrike">
                <a:solidFill>
                  <a:srgbClr val="c00000"/>
                </a:solidFill>
                <a:uFill>
                  <a:solidFill>
                    <a:srgbClr val="ffffff"/>
                  </a:solidFill>
                </a:uFill>
                <a:latin typeface="Microsoft YaHei"/>
                <a:ea typeface="Microsoft YaHei"/>
              </a:rPr>
              <a:t>ati</a:t>
            </a:r>
            <a:r>
              <a:rPr b="1" lang="en-IN" sz="2500" spc="-1" strike="noStrike">
                <a:solidFill>
                  <a:srgbClr val="c00000"/>
                </a:solidFill>
                <a:uFill>
                  <a:solidFill>
                    <a:srgbClr val="ffffff"/>
                  </a:solidFill>
                </a:uFill>
                <a:latin typeface="Microsoft YaHei"/>
                <a:ea typeface="Microsoft YaHei"/>
              </a:rPr>
              <a:t>on </a:t>
            </a:r>
            <a:r>
              <a:rPr b="1" lang="en-IN" sz="2500" spc="-1" strike="noStrike">
                <a:solidFill>
                  <a:srgbClr val="c00000"/>
                </a:solidFill>
                <a:uFill>
                  <a:solidFill>
                    <a:srgbClr val="ffffff"/>
                  </a:solidFill>
                </a:uFill>
                <a:latin typeface="Microsoft YaHei"/>
                <a:ea typeface="Microsoft YaHei"/>
              </a:rPr>
              <a:t>– </a:t>
            </a:r>
            <a:r>
              <a:rPr b="1" lang="en-IN" sz="2500" spc="-1" strike="noStrike">
                <a:solidFill>
                  <a:srgbClr val="c00000"/>
                </a:solidFill>
                <a:uFill>
                  <a:solidFill>
                    <a:srgbClr val="ffffff"/>
                  </a:solidFill>
                </a:uFill>
                <a:latin typeface="Microsoft YaHei"/>
                <a:ea typeface="Microsoft YaHei"/>
              </a:rPr>
              <a:t>Ad</a:t>
            </a:r>
            <a:r>
              <a:rPr b="1" lang="en-IN" sz="2500" spc="-1" strike="noStrike">
                <a:solidFill>
                  <a:srgbClr val="c00000"/>
                </a:solidFill>
                <a:uFill>
                  <a:solidFill>
                    <a:srgbClr val="ffffff"/>
                  </a:solidFill>
                </a:uFill>
                <a:latin typeface="Microsoft YaHei"/>
                <a:ea typeface="Microsoft YaHei"/>
              </a:rPr>
              <a:t>diti</a:t>
            </a:r>
            <a:r>
              <a:rPr b="1" lang="en-IN" sz="2500" spc="-1" strike="noStrike">
                <a:solidFill>
                  <a:srgbClr val="c00000"/>
                </a:solidFill>
                <a:uFill>
                  <a:solidFill>
                    <a:srgbClr val="ffffff"/>
                  </a:solidFill>
                </a:uFill>
                <a:latin typeface="Microsoft YaHei"/>
                <a:ea typeface="Microsoft YaHei"/>
              </a:rPr>
              <a:t>on </a:t>
            </a:r>
            <a:r>
              <a:rPr b="1" lang="en-IN" sz="2500" spc="-1" strike="noStrike">
                <a:solidFill>
                  <a:srgbClr val="c00000"/>
                </a:solidFill>
                <a:uFill>
                  <a:solidFill>
                    <a:srgbClr val="ffffff"/>
                  </a:solidFill>
                </a:uFill>
                <a:latin typeface="Microsoft YaHei"/>
                <a:ea typeface="Microsoft YaHei"/>
              </a:rPr>
              <a:t>- </a:t>
            </a:r>
            <a:r>
              <a:rPr b="1" lang="en-IN" sz="2500" spc="-1" strike="noStrike">
                <a:solidFill>
                  <a:srgbClr val="c00000"/>
                </a:solidFill>
                <a:uFill>
                  <a:solidFill>
                    <a:srgbClr val="ffffff"/>
                  </a:solidFill>
                </a:uFill>
                <a:latin typeface="Microsoft YaHei"/>
                <a:ea typeface="Microsoft YaHei"/>
              </a:rPr>
              <a:t>Sol</a:t>
            </a:r>
            <a:r>
              <a:rPr b="1" lang="en-IN" sz="2500" spc="-1" strike="noStrike">
                <a:solidFill>
                  <a:srgbClr val="c00000"/>
                </a:solidFill>
                <a:uFill>
                  <a:solidFill>
                    <a:srgbClr val="ffffff"/>
                  </a:solidFill>
                </a:uFill>
                <a:latin typeface="Microsoft YaHei"/>
                <a:ea typeface="Microsoft YaHei"/>
              </a:rPr>
              <a:t>uti</a:t>
            </a:r>
            <a:r>
              <a:rPr b="1" lang="en-IN" sz="2500" spc="-1" strike="noStrike">
                <a:solidFill>
                  <a:srgbClr val="c00000"/>
                </a:solidFill>
                <a:uFill>
                  <a:solidFill>
                    <a:srgbClr val="ffffff"/>
                  </a:solidFill>
                </a:uFill>
                <a:latin typeface="Microsoft YaHei"/>
                <a:ea typeface="Microsoft YaHei"/>
              </a:rPr>
              <a:t>on</a:t>
            </a:r>
            <a:r>
              <a:rPr b="1" lang="en-IN" sz="2500" spc="-1" strike="noStrike">
                <a:solidFill>
                  <a:srgbClr val="c00000"/>
                </a:solidFill>
                <a:uFill>
                  <a:solidFill>
                    <a:srgbClr val="ffffff"/>
                  </a:solidFill>
                </a:uFill>
                <a:latin typeface="Microsoft YaHei"/>
                <a:ea typeface="Microsoft YaHei"/>
              </a:rPr>
              <a:t>2</a:t>
            </a:r>
            <a:endParaRPr b="0" lang="en-IN" sz="4400" spc="-1" strike="noStrike">
              <a:solidFill>
                <a:srgbClr val="000000"/>
              </a:solidFill>
              <a:uFill>
                <a:solidFill>
                  <a:srgbClr val="ffffff"/>
                </a:solidFill>
              </a:uFill>
              <a:latin typeface="Arial"/>
            </a:endParaRPr>
          </a:p>
        </p:txBody>
      </p:sp>
      <p:pic>
        <p:nvPicPr>
          <p:cNvPr id="459" name="" descr=""/>
          <p:cNvPicPr/>
          <p:nvPr/>
        </p:nvPicPr>
        <p:blipFill>
          <a:blip r:embed="rId1"/>
          <a:stretch/>
        </p:blipFill>
        <p:spPr>
          <a:xfrm>
            <a:off x="360000" y="1162440"/>
            <a:ext cx="9369360" cy="58935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504000" y="147600"/>
            <a:ext cx="9144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Traffic/D</a:t>
            </a:r>
            <a:r>
              <a:rPr b="1" lang="en-IN" sz="2500" spc="-1" strike="noStrike">
                <a:solidFill>
                  <a:srgbClr val="c00000"/>
                </a:solidFill>
                <a:uFill>
                  <a:solidFill>
                    <a:srgbClr val="ffffff"/>
                  </a:solidFill>
                </a:uFill>
                <a:latin typeface="Microsoft YaHei"/>
                <a:ea typeface="Microsoft YaHei"/>
              </a:rPr>
              <a:t>NS Rule </a:t>
            </a:r>
            <a:r>
              <a:rPr b="1" lang="en-IN" sz="2500" spc="-1" strike="noStrike">
                <a:solidFill>
                  <a:srgbClr val="c00000"/>
                </a:solidFill>
                <a:uFill>
                  <a:solidFill>
                    <a:srgbClr val="ffffff"/>
                  </a:solidFill>
                </a:uFill>
                <a:latin typeface="Microsoft YaHei"/>
                <a:ea typeface="Microsoft YaHei"/>
              </a:rPr>
              <a:t>Configur</a:t>
            </a:r>
            <a:r>
              <a:rPr b="1" lang="en-IN" sz="2500" spc="-1" strike="noStrike">
                <a:solidFill>
                  <a:srgbClr val="c00000"/>
                </a:solidFill>
                <a:uFill>
                  <a:solidFill>
                    <a:srgbClr val="ffffff"/>
                  </a:solidFill>
                </a:uFill>
                <a:latin typeface="Microsoft YaHei"/>
                <a:ea typeface="Microsoft YaHei"/>
              </a:rPr>
              <a:t>ation via </a:t>
            </a:r>
            <a:r>
              <a:rPr b="1" lang="en-IN" sz="2500" spc="-1" strike="noStrike">
                <a:solidFill>
                  <a:srgbClr val="c00000"/>
                </a:solidFill>
                <a:uFill>
                  <a:solidFill>
                    <a:srgbClr val="ffffff"/>
                  </a:solidFill>
                </a:uFill>
                <a:latin typeface="Microsoft YaHei"/>
                <a:ea typeface="Microsoft YaHei"/>
              </a:rPr>
              <a:t>MECM-</a:t>
            </a:r>
            <a:r>
              <a:rPr b="1" lang="en-IN" sz="2500" spc="-1" strike="noStrike">
                <a:solidFill>
                  <a:srgbClr val="c00000"/>
                </a:solidFill>
                <a:uFill>
                  <a:solidFill>
                    <a:srgbClr val="ffffff"/>
                  </a:solidFill>
                </a:uFill>
                <a:latin typeface="Microsoft YaHei"/>
                <a:ea typeface="Microsoft YaHei"/>
              </a:rPr>
              <a:t>FE - </a:t>
            </a:r>
            <a:r>
              <a:rPr b="1" lang="en-IN" sz="2500" spc="-1" strike="noStrike">
                <a:solidFill>
                  <a:srgbClr val="c00000"/>
                </a:solidFill>
                <a:uFill>
                  <a:solidFill>
                    <a:srgbClr val="ffffff"/>
                  </a:solidFill>
                </a:uFill>
                <a:latin typeface="Microsoft YaHei"/>
                <a:ea typeface="Microsoft YaHei"/>
              </a:rPr>
              <a:t>Solution</a:t>
            </a:r>
            <a:r>
              <a:rPr b="1" lang="en-IN" sz="2500" spc="-1" strike="noStrike">
                <a:solidFill>
                  <a:srgbClr val="c00000"/>
                </a:solidFill>
                <a:uFill>
                  <a:solidFill>
                    <a:srgbClr val="ffffff"/>
                  </a:solidFill>
                </a:uFill>
                <a:latin typeface="Microsoft YaHei"/>
                <a:ea typeface="Microsoft YaHei"/>
              </a:rPr>
              <a:t>1</a:t>
            </a:r>
            <a:endParaRPr b="0" lang="en-IN" sz="4400" spc="-1" strike="noStrike">
              <a:solidFill>
                <a:srgbClr val="000000"/>
              </a:solidFill>
              <a:uFill>
                <a:solidFill>
                  <a:srgbClr val="ffffff"/>
                </a:solidFill>
              </a:uFill>
              <a:latin typeface="Arial"/>
            </a:endParaRPr>
          </a:p>
        </p:txBody>
      </p:sp>
      <p:pic>
        <p:nvPicPr>
          <p:cNvPr id="461" name="" descr=""/>
          <p:cNvPicPr/>
          <p:nvPr/>
        </p:nvPicPr>
        <p:blipFill>
          <a:blip r:embed="rId1"/>
          <a:stretch/>
        </p:blipFill>
        <p:spPr>
          <a:xfrm>
            <a:off x="1080000" y="871920"/>
            <a:ext cx="7282800" cy="64720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TextShape 1"/>
          <p:cNvSpPr txBox="1"/>
          <p:nvPr/>
        </p:nvSpPr>
        <p:spPr>
          <a:xfrm>
            <a:off x="504000" y="147600"/>
            <a:ext cx="9144000" cy="94212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Tra</a:t>
            </a:r>
            <a:r>
              <a:rPr b="1" lang="en-IN" sz="2500" spc="-1" strike="noStrike">
                <a:solidFill>
                  <a:srgbClr val="c00000"/>
                </a:solidFill>
                <a:uFill>
                  <a:solidFill>
                    <a:srgbClr val="ffffff"/>
                  </a:solidFill>
                </a:uFill>
                <a:latin typeface="Microsoft YaHei"/>
                <a:ea typeface="Microsoft YaHei"/>
              </a:rPr>
              <a:t>ffic/</a:t>
            </a:r>
            <a:r>
              <a:rPr b="1" lang="en-IN" sz="2500" spc="-1" strike="noStrike">
                <a:solidFill>
                  <a:srgbClr val="c00000"/>
                </a:solidFill>
                <a:uFill>
                  <a:solidFill>
                    <a:srgbClr val="ffffff"/>
                  </a:solidFill>
                </a:uFill>
                <a:latin typeface="Microsoft YaHei"/>
                <a:ea typeface="Microsoft YaHei"/>
              </a:rPr>
              <a:t>DNS </a:t>
            </a:r>
            <a:r>
              <a:rPr b="1" lang="en-IN" sz="2500" spc="-1" strike="noStrike">
                <a:solidFill>
                  <a:srgbClr val="c00000"/>
                </a:solidFill>
                <a:uFill>
                  <a:solidFill>
                    <a:srgbClr val="ffffff"/>
                  </a:solidFill>
                </a:uFill>
                <a:latin typeface="Microsoft YaHei"/>
                <a:ea typeface="Microsoft YaHei"/>
              </a:rPr>
              <a:t>Rule </a:t>
            </a:r>
            <a:r>
              <a:rPr b="1" lang="en-IN" sz="2500" spc="-1" strike="noStrike">
                <a:solidFill>
                  <a:srgbClr val="c00000"/>
                </a:solidFill>
                <a:uFill>
                  <a:solidFill>
                    <a:srgbClr val="ffffff"/>
                  </a:solidFill>
                </a:uFill>
                <a:latin typeface="Microsoft YaHei"/>
                <a:ea typeface="Microsoft YaHei"/>
              </a:rPr>
              <a:t>Con</a:t>
            </a:r>
            <a:r>
              <a:rPr b="1" lang="en-IN" sz="2500" spc="-1" strike="noStrike">
                <a:solidFill>
                  <a:srgbClr val="c00000"/>
                </a:solidFill>
                <a:uFill>
                  <a:solidFill>
                    <a:srgbClr val="ffffff"/>
                  </a:solidFill>
                </a:uFill>
                <a:latin typeface="Microsoft YaHei"/>
                <a:ea typeface="Microsoft YaHei"/>
              </a:rPr>
              <a:t>figur</a:t>
            </a:r>
            <a:r>
              <a:rPr b="1" lang="en-IN" sz="2500" spc="-1" strike="noStrike">
                <a:solidFill>
                  <a:srgbClr val="c00000"/>
                </a:solidFill>
                <a:uFill>
                  <a:solidFill>
                    <a:srgbClr val="ffffff"/>
                  </a:solidFill>
                </a:uFill>
                <a:latin typeface="Microsoft YaHei"/>
                <a:ea typeface="Microsoft YaHei"/>
              </a:rPr>
              <a:t>atio</a:t>
            </a:r>
            <a:r>
              <a:rPr b="1" lang="en-IN" sz="2500" spc="-1" strike="noStrike">
                <a:solidFill>
                  <a:srgbClr val="c00000"/>
                </a:solidFill>
                <a:uFill>
                  <a:solidFill>
                    <a:srgbClr val="ffffff"/>
                  </a:solidFill>
                </a:uFill>
                <a:latin typeface="Microsoft YaHei"/>
                <a:ea typeface="Microsoft YaHei"/>
              </a:rPr>
              <a:t>n via </a:t>
            </a:r>
            <a:r>
              <a:rPr b="1" lang="en-IN" sz="2500" spc="-1" strike="noStrike">
                <a:solidFill>
                  <a:srgbClr val="c00000"/>
                </a:solidFill>
                <a:uFill>
                  <a:solidFill>
                    <a:srgbClr val="ffffff"/>
                  </a:solidFill>
                </a:uFill>
                <a:latin typeface="Microsoft YaHei"/>
                <a:ea typeface="Microsoft YaHei"/>
              </a:rPr>
              <a:t>MEC</a:t>
            </a:r>
            <a:r>
              <a:rPr b="1" lang="en-IN" sz="2500" spc="-1" strike="noStrike">
                <a:solidFill>
                  <a:srgbClr val="c00000"/>
                </a:solidFill>
                <a:uFill>
                  <a:solidFill>
                    <a:srgbClr val="ffffff"/>
                  </a:solidFill>
                </a:uFill>
                <a:latin typeface="Microsoft YaHei"/>
                <a:ea typeface="Microsoft YaHei"/>
              </a:rPr>
              <a:t>M-FE </a:t>
            </a:r>
            <a:r>
              <a:rPr b="1" lang="en-IN" sz="2500" spc="-1" strike="noStrike">
                <a:solidFill>
                  <a:srgbClr val="c00000"/>
                </a:solidFill>
                <a:uFill>
                  <a:solidFill>
                    <a:srgbClr val="ffffff"/>
                  </a:solidFill>
                </a:uFill>
                <a:latin typeface="Microsoft YaHei"/>
                <a:ea typeface="Microsoft YaHei"/>
              </a:rPr>
              <a:t>- </a:t>
            </a:r>
            <a:r>
              <a:rPr b="1" lang="en-IN" sz="2500" spc="-1" strike="noStrike">
                <a:solidFill>
                  <a:srgbClr val="c00000"/>
                </a:solidFill>
                <a:uFill>
                  <a:solidFill>
                    <a:srgbClr val="ffffff"/>
                  </a:solidFill>
                </a:uFill>
                <a:latin typeface="Microsoft YaHei"/>
                <a:ea typeface="Microsoft YaHei"/>
              </a:rPr>
              <a:t>Solu</a:t>
            </a:r>
            <a:r>
              <a:rPr b="1" lang="en-IN" sz="2500" spc="-1" strike="noStrike">
                <a:solidFill>
                  <a:srgbClr val="c00000"/>
                </a:solidFill>
                <a:uFill>
                  <a:solidFill>
                    <a:srgbClr val="ffffff"/>
                  </a:solidFill>
                </a:uFill>
                <a:latin typeface="Microsoft YaHei"/>
                <a:ea typeface="Microsoft YaHei"/>
              </a:rPr>
              <a:t>tion</a:t>
            </a:r>
            <a:r>
              <a:rPr b="1" lang="en-IN" sz="2500" spc="-1" strike="noStrike">
                <a:solidFill>
                  <a:srgbClr val="c00000"/>
                </a:solidFill>
                <a:uFill>
                  <a:solidFill>
                    <a:srgbClr val="ffffff"/>
                  </a:solidFill>
                </a:uFill>
                <a:latin typeface="Microsoft YaHei"/>
                <a:ea typeface="Microsoft YaHei"/>
              </a:rPr>
              <a:t>2</a:t>
            </a:r>
            <a:endParaRPr b="0" lang="en-IN" sz="4400" spc="-1" strike="noStrike">
              <a:solidFill>
                <a:srgbClr val="000000"/>
              </a:solidFill>
              <a:uFill>
                <a:solidFill>
                  <a:srgbClr val="ffffff"/>
                </a:solidFill>
              </a:uFill>
              <a:latin typeface="Arial"/>
            </a:endParaRPr>
          </a:p>
        </p:txBody>
      </p:sp>
      <p:pic>
        <p:nvPicPr>
          <p:cNvPr id="463" name="" descr=""/>
          <p:cNvPicPr/>
          <p:nvPr/>
        </p:nvPicPr>
        <p:blipFill>
          <a:blip r:embed="rId1"/>
          <a:stretch/>
        </p:blipFill>
        <p:spPr>
          <a:xfrm>
            <a:off x="239400" y="949680"/>
            <a:ext cx="8976600" cy="6250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504000" y="301320"/>
            <a:ext cx="7272000" cy="634680"/>
          </a:xfrm>
          <a:prstGeom prst="rect">
            <a:avLst/>
          </a:prstGeom>
          <a:noFill/>
          <a:ln>
            <a:noFill/>
          </a:ln>
        </p:spPr>
        <p:txBody>
          <a:bodyPr lIns="0" rIns="0" tIns="0" bIns="0" anchor="ctr"/>
          <a:p>
            <a:pPr>
              <a:lnSpc>
                <a:spcPts val="1210"/>
              </a:lnSpc>
            </a:pPr>
            <a:r>
              <a:rPr b="1" lang="en-IN" sz="2500" spc="-1" strike="noStrike">
                <a:solidFill>
                  <a:srgbClr val="c00000"/>
                </a:solidFill>
                <a:uFill>
                  <a:solidFill>
                    <a:srgbClr val="ffffff"/>
                  </a:solidFill>
                </a:uFill>
                <a:latin typeface="Microsoft YaHei"/>
                <a:ea typeface="Microsoft YaHei"/>
              </a:rPr>
              <a:t>AppD</a:t>
            </a:r>
            <a:r>
              <a:rPr b="1" lang="en-IN" sz="2500" spc="-1" strike="noStrike">
                <a:solidFill>
                  <a:srgbClr val="c00000"/>
                </a:solidFill>
                <a:uFill>
                  <a:solidFill>
                    <a:srgbClr val="ffffff"/>
                  </a:solidFill>
                </a:uFill>
                <a:latin typeface="Microsoft YaHei"/>
                <a:ea typeface="Microsoft YaHei"/>
              </a:rPr>
              <a:t>Rule</a:t>
            </a:r>
            <a:r>
              <a:rPr b="1" lang="en-IN" sz="2500" spc="-1" strike="noStrike">
                <a:solidFill>
                  <a:srgbClr val="c00000"/>
                </a:solidFill>
                <a:uFill>
                  <a:solidFill>
                    <a:srgbClr val="ffffff"/>
                  </a:solidFill>
                </a:uFill>
                <a:latin typeface="Microsoft YaHei"/>
                <a:ea typeface="Microsoft YaHei"/>
              </a:rPr>
              <a:t>s </a:t>
            </a:r>
            <a:r>
              <a:rPr b="1" lang="en-IN" sz="2500" spc="-1" strike="noStrike">
                <a:solidFill>
                  <a:srgbClr val="c00000"/>
                </a:solidFill>
                <a:uFill>
                  <a:solidFill>
                    <a:srgbClr val="ffffff"/>
                  </a:solidFill>
                </a:uFill>
                <a:latin typeface="Microsoft YaHei"/>
                <a:ea typeface="Microsoft YaHei"/>
              </a:rPr>
              <a:t>Confi</a:t>
            </a:r>
            <a:r>
              <a:rPr b="1" lang="en-IN" sz="2500" spc="-1" strike="noStrike">
                <a:solidFill>
                  <a:srgbClr val="c00000"/>
                </a:solidFill>
                <a:uFill>
                  <a:solidFill>
                    <a:srgbClr val="ffffff"/>
                  </a:solidFill>
                </a:uFill>
                <a:latin typeface="Microsoft YaHei"/>
                <a:ea typeface="Microsoft YaHei"/>
              </a:rPr>
              <a:t>gurat</a:t>
            </a:r>
            <a:r>
              <a:rPr b="1" lang="en-IN" sz="2500" spc="-1" strike="noStrike">
                <a:solidFill>
                  <a:srgbClr val="c00000"/>
                </a:solidFill>
                <a:uFill>
                  <a:solidFill>
                    <a:srgbClr val="ffffff"/>
                  </a:solidFill>
                </a:uFill>
                <a:latin typeface="Microsoft YaHei"/>
                <a:ea typeface="Microsoft YaHei"/>
              </a:rPr>
              <a:t>ion – </a:t>
            </a:r>
            <a:r>
              <a:rPr b="1" lang="en-IN" sz="2500" spc="-1" strike="noStrike">
                <a:solidFill>
                  <a:srgbClr val="c00000"/>
                </a:solidFill>
                <a:uFill>
                  <a:solidFill>
                    <a:srgbClr val="ffffff"/>
                  </a:solidFill>
                </a:uFill>
                <a:latin typeface="Microsoft YaHei"/>
                <a:ea typeface="Microsoft YaHei"/>
              </a:rPr>
              <a:t>Delet</a:t>
            </a:r>
            <a:r>
              <a:rPr b="1" lang="en-IN" sz="2500" spc="-1" strike="noStrike">
                <a:solidFill>
                  <a:srgbClr val="c00000"/>
                </a:solidFill>
                <a:uFill>
                  <a:solidFill>
                    <a:srgbClr val="ffffff"/>
                  </a:solidFill>
                </a:uFill>
                <a:latin typeface="Microsoft YaHei"/>
                <a:ea typeface="Microsoft YaHei"/>
              </a:rPr>
              <a:t>e - </a:t>
            </a:r>
            <a:r>
              <a:rPr b="1" lang="en-IN" sz="2500" spc="-1" strike="noStrike">
                <a:solidFill>
                  <a:srgbClr val="c00000"/>
                </a:solidFill>
                <a:uFill>
                  <a:solidFill>
                    <a:srgbClr val="ffffff"/>
                  </a:solidFill>
                </a:uFill>
                <a:latin typeface="Microsoft YaHei"/>
                <a:ea typeface="Microsoft YaHei"/>
              </a:rPr>
              <a:t>Solut</a:t>
            </a:r>
            <a:r>
              <a:rPr b="1" lang="en-IN" sz="2500" spc="-1" strike="noStrike">
                <a:solidFill>
                  <a:srgbClr val="c00000"/>
                </a:solidFill>
                <a:uFill>
                  <a:solidFill>
                    <a:srgbClr val="ffffff"/>
                  </a:solidFill>
                </a:uFill>
                <a:latin typeface="Microsoft YaHei"/>
                <a:ea typeface="Microsoft YaHei"/>
              </a:rPr>
              <a:t>ion1</a:t>
            </a:r>
            <a:endParaRPr b="0" lang="en-IN" sz="4400" spc="-1" strike="noStrike">
              <a:solidFill>
                <a:srgbClr val="000000"/>
              </a:solidFill>
              <a:uFill>
                <a:solidFill>
                  <a:srgbClr val="ffffff"/>
                </a:solidFill>
              </a:uFill>
              <a:latin typeface="Arial"/>
            </a:endParaRPr>
          </a:p>
        </p:txBody>
      </p:sp>
      <p:pic>
        <p:nvPicPr>
          <p:cNvPr id="465" name="" descr=""/>
          <p:cNvPicPr/>
          <p:nvPr/>
        </p:nvPicPr>
        <p:blipFill>
          <a:blip r:embed="rId1"/>
          <a:stretch/>
        </p:blipFill>
        <p:spPr>
          <a:xfrm>
            <a:off x="370440" y="1169280"/>
            <a:ext cx="8917560" cy="62467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7071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2020-11-13T11:51:58Z</dcterms:created>
  <dc:creator/>
  <dc:description/>
  <dc:language>en-IN</dc:language>
  <cp:lastModifiedBy/>
  <dcterms:modified xsi:type="dcterms:W3CDTF">2020-11-20T12:43:51Z</dcterms:modified>
  <cp:revision>19</cp:revision>
  <dc:subject/>
  <dc:title/>
</cp:coreProperties>
</file>