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1" r:id="rId3"/>
    <p:sldMasterId id="2147483653" r:id="rId4"/>
  </p:sldMasterIdLst>
  <p:notesMasterIdLst>
    <p:notesMasterId r:id="rId8"/>
  </p:notesMasterIdLst>
  <p:handoutMasterIdLst>
    <p:handoutMasterId r:id="rId9"/>
  </p:handoutMasterIdLst>
  <p:sldIdLst>
    <p:sldId id="283" r:id="rId5"/>
    <p:sldId id="286" r:id="rId6"/>
    <p:sldId id="280" r:id="rId7"/>
  </p:sldIdLst>
  <p:sldSz cx="12196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683">
          <p15:clr>
            <a:srgbClr val="A4A3A4"/>
          </p15:clr>
        </p15:guide>
        <p15:guide id="2" orient="horz" pos="2159">
          <p15:clr>
            <a:srgbClr val="A4A3A4"/>
          </p15:clr>
        </p15:guide>
        <p15:guide id="3" pos="35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5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255/255/255</a:t>
                </a: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sz="3600" dirty="0" smtClean="0"/>
              <a:t>TSC Review : New Repo for </a:t>
            </a:r>
            <a:r>
              <a:rPr lang="en-US" altLang="zh-CN" sz="3600" dirty="0" smtClean="0"/>
              <a:t>components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fe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Subtitle 4"/>
          <p:cNvSpPr txBox="1"/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</a:t>
            </a:r>
          </a:p>
          <a:p>
            <a:r>
              <a:rPr lang="en-US" altLang="zh-CN" sz="1600" dirty="0" smtClean="0"/>
              <a:t>02</a:t>
            </a:r>
            <a:r>
              <a:rPr lang="en-US" sz="1600" dirty="0" smtClean="0"/>
              <a:t>-</a:t>
            </a:r>
            <a:r>
              <a:rPr lang="en-US" sz="1600" dirty="0" smtClean="0">
                <a:sym typeface="+mn-ea"/>
              </a:rPr>
              <a:t>08</a:t>
            </a:r>
            <a:r>
              <a:rPr lang="en-US" sz="1600" dirty="0" smtClean="0"/>
              <a:t>-</a:t>
            </a:r>
            <a:r>
              <a:rPr lang="en-US" altLang="zh-CN" sz="1600" dirty="0" smtClean="0">
                <a:sym typeface="+mn-ea"/>
              </a:rPr>
              <a:t>2021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Details of the New Repo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228003"/>
            <a:ext cx="6195319" cy="5293257"/>
          </a:xfrm>
        </p:spPr>
        <p:txBody>
          <a:bodyPr/>
          <a:lstStyle/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New repo name :  </a:t>
            </a:r>
            <a:r>
              <a:rPr lang="en-US" altLang="zh-CN" sz="1600" dirty="0">
                <a:solidFill>
                  <a:schemeClr val="tx1"/>
                </a:solidFill>
              </a:rPr>
              <a:t>https://</a:t>
            </a:r>
            <a:r>
              <a:rPr lang="en-US" altLang="zh-CN" sz="1600" dirty="0" smtClean="0">
                <a:solidFill>
                  <a:schemeClr val="tx1"/>
                </a:solidFill>
              </a:rPr>
              <a:t>gitee.com/edgegallery/components-fe.git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Purpose : </a:t>
            </a:r>
            <a:endParaRPr lang="en-US" altLang="zh-CN" sz="1600" dirty="0" smtClean="0">
              <a:solidFill>
                <a:schemeClr val="accent5"/>
              </a:solidFill>
              <a:sym typeface="+mn-ea"/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将可复用的功能抽象成组件，各模块开发者基于组件进行开发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组件主题色调、样式归一化，可减少不同平台组件样式不一致问题，降低代码维护成本</a:t>
            </a:r>
            <a:endParaRPr lang="zh-CN" altLang="en-US" sz="1400" kern="0" dirty="0">
              <a:solidFill>
                <a:srgbClr val="000000"/>
              </a:solidFill>
            </a:endParaRP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组件能力</a:t>
            </a:r>
            <a:r>
              <a:rPr lang="zh-CN" altLang="en-US" sz="1400" kern="0" dirty="0">
                <a:solidFill>
                  <a:srgbClr val="000000"/>
                </a:solidFill>
              </a:rPr>
              <a:t>可裁剪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，支持按需引用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.</a:t>
            </a:r>
            <a:endParaRPr lang="en-US" altLang="zh-CN" sz="1400" b="1" kern="0" dirty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chemeClr val="accent5"/>
              </a:solidFill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accent5"/>
                </a:solidFill>
                <a:sym typeface="+mn-ea"/>
              </a:rPr>
              <a:t>Type:</a:t>
            </a:r>
            <a:r>
              <a:rPr lang="en-US" sz="1600" dirty="0" smtClean="0">
                <a:solidFill>
                  <a:schemeClr val="accent5"/>
                </a:solidFill>
                <a:sym typeface="+mn-ea"/>
              </a:rPr>
              <a:t> Open</a:t>
            </a: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Owner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Responsible Project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Team/Working Group: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Owner </a:t>
            </a:r>
            <a:r>
              <a:rPr lang="en-US" sz="1600" dirty="0" smtClean="0">
                <a:sym typeface="+mn-ea"/>
              </a:rPr>
              <a:t>Email: 942517636</a:t>
            </a:r>
            <a:r>
              <a:rPr lang="en-US" altLang="zh-CN" sz="1600" dirty="0" smtClean="0">
                <a:sym typeface="+mn-ea"/>
              </a:rPr>
              <a:t>@qq.com;</a:t>
            </a:r>
            <a:endParaRPr lang="en-US" altLang="zh-CN" sz="1600" dirty="0" smtClean="0">
              <a:sym typeface="+mn-ea"/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sym typeface="+mn-ea"/>
              </a:rPr>
              <a:t>PT/WG Name : developer</a:t>
            </a: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Committer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contributor: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Emails: </a:t>
            </a:r>
            <a:r>
              <a:rPr lang="en-US" altLang="zh-CN" sz="1600" dirty="0">
                <a:sym typeface="+mn-ea"/>
              </a:rPr>
              <a:t>942517636@qq.com</a:t>
            </a:r>
            <a:endParaRPr lang="en-US" altLang="zh-CN" sz="1600" dirty="0">
              <a:sym typeface="+mn-ea"/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Target EdgeGallery Version: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1.1.0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POC</a:t>
            </a:r>
            <a:r>
              <a:rPr lang="zh-CN" altLang="en-US" sz="1600" dirty="0" smtClean="0">
                <a:solidFill>
                  <a:schemeClr val="tx1"/>
                </a:solidFill>
              </a:rPr>
              <a:t>测试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8258" y="4416425"/>
            <a:ext cx="3226461" cy="52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1200" dirty="0" smtClean="0">
                <a:sym typeface="+mn-ea"/>
              </a:rPr>
              <a:t>Date of review in Architecure Group: </a:t>
            </a:r>
            <a:r>
              <a:rPr lang="en-US" altLang="zh-CN" sz="1200" dirty="0" smtClean="0">
                <a:sym typeface="+mn-ea"/>
              </a:rPr>
              <a:t>12-15-2020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44" y="1155936"/>
            <a:ext cx="5072838" cy="300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86</TotalTime>
  <Words>113</Words>
  <Application>Microsoft Office PowerPoint</Application>
  <PresentationFormat>自定义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黑体</vt:lpstr>
      <vt:lpstr>微软雅黑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zhouwenjing (A)</cp:lastModifiedBy>
  <cp:revision>133</cp:revision>
  <dcterms:created xsi:type="dcterms:W3CDTF">2018-11-29T10:16:00Z</dcterms:created>
  <dcterms:modified xsi:type="dcterms:W3CDTF">2021-02-08T12:41:38Z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(3)JfF/XXHcuIXA8InGQH4yMTOc7ZlP0W9uCLQg/4qecnbBlyavE41OvMpufjknGdTmrRspVXas
nsES5DSN8688duFpSeH6gJILGk/KZxwd1DhE4dJjfpwNI3U6PIZYxG3I5DC4/+/2QiWNMgyV
SSCjENXOJVAaex0OiMo9NKskLCmllPFaMQsmSnOoLCEAqQGqFwlNu5H4g8MdYyEMZixyDM9f
MjLzZvJX2l21ncXhO1</vt:lpwstr>
  </property>
  <property fmtid="{D5CDD505-2E9C-101B-9397-08002B2CF9AE}" pid="3" name="_2015_ms_pID_7253431">
    <vt:lpwstr>GhActUt4877DJIlYEMwAAwDOVf9OkZ6nO7GOUm8RyhZ5ZCyg4mobBK
/VV8RCibamlRnPQYARbLalw1jwDa+kWJWViSaoZVzfRlLeZ7Yj1FxWgOelqB7NZHZRiCW0we
KGYtfVCJiBWcqWfGymk/Behocsdv5VZwgu9AS80kv0FD5iWMzbRfVxXZSjt/HoGi5y6KuYdZ
Vvt5PSmPPrkjZ16PsVCn5xTkTNgy7aMbMEp6</vt:lpwstr>
  </property>
  <property fmtid="{D5CDD505-2E9C-101B-9397-08002B2CF9AE}" pid="4" name="_2015_ms_pID_7253432">
    <vt:lpwstr>OZHpVmTCNh8YjBS0KBKW1qE=</vt:lpwstr>
  </property>
  <property fmtid="{D5CDD505-2E9C-101B-9397-08002B2CF9AE}" pid="5" name="KSOProductBuildVer">
    <vt:lpwstr>2052-11.1.0.10000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1612146283</vt:lpwstr>
  </property>
</Properties>
</file>