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1976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7120" y="294588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442960" y="1171080"/>
            <a:ext cx="4257000" cy="33966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442960" y="1171080"/>
            <a:ext cx="4257000" cy="3396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83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120" y="294588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1976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1976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7120" y="294588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442960" y="1171080"/>
            <a:ext cx="4257000" cy="33966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442960" y="1171080"/>
            <a:ext cx="4257000" cy="3396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83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33966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120" y="294588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3848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120" y="1171440"/>
            <a:ext cx="415728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19760" cy="1620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41880" y="3597480"/>
            <a:ext cx="38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1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1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19760" cy="3396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42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Comment Feature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0360" y="2372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Delete comment -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UI Change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02680" y="1040040"/>
            <a:ext cx="455076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Add delete button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Google Shape;109;p21" descr=""/>
          <p:cNvPicPr/>
          <p:nvPr/>
        </p:nvPicPr>
        <p:blipFill>
          <a:blip r:embed="rId1"/>
          <a:stretch/>
        </p:blipFill>
        <p:spPr>
          <a:xfrm>
            <a:off x="753840" y="1638360"/>
            <a:ext cx="3999960" cy="227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Comment reply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11760" y="1152360"/>
            <a:ext cx="8519760" cy="39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Old Standard TT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Add new field parentCommentId in csar_package_score 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232000" y="1584000"/>
            <a:ext cx="2723400" cy="330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Comment reply -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152360"/>
            <a:ext cx="8519760" cy="39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2. Define new api for comment reply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API: /apps/{appId}/comments/{commentId}/reply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Method: POST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API Param: 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appId, commentId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Request Param: </a:t>
            </a: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userId, userName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Request Body: String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21400" y="2512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Comment reply - flow 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1152360"/>
            <a:ext cx="8519760" cy="39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Google Shape;129;p24" descr=""/>
          <p:cNvPicPr/>
          <p:nvPr/>
        </p:nvPicPr>
        <p:blipFill>
          <a:blip r:embed="rId1"/>
          <a:stretch/>
        </p:blipFill>
        <p:spPr>
          <a:xfrm>
            <a:off x="821520" y="1090080"/>
            <a:ext cx="5742720" cy="367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0360" y="2372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Reply comment -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UI Change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02680" y="1040040"/>
            <a:ext cx="455076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Add reply button &amp; text box for reply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Google Shape;136;p25" descr=""/>
          <p:cNvPicPr/>
          <p:nvPr/>
        </p:nvPicPr>
        <p:blipFill>
          <a:blip r:embed="rId1"/>
          <a:stretch/>
        </p:blipFill>
        <p:spPr>
          <a:xfrm>
            <a:off x="422640" y="1719360"/>
            <a:ext cx="7428960" cy="237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Security Considerations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371880" y="723600"/>
          <a:ext cx="8271720" cy="3911400"/>
        </p:xfrm>
        <a:graphic>
          <a:graphicData uri="http://schemas.openxmlformats.org/drawingml/2006/table">
            <a:tbl>
              <a:tblPr/>
              <a:tblGrid>
                <a:gridCol w="2818440"/>
                <a:gridCol w="5453640"/>
              </a:tblGrid>
              <a:tr h="338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Content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Related Information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38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Security design rule 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1.1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，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1.2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，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1.3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，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8.1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，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9.2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，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9.3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，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9.4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8046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Implementation details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Interface authentication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Param validation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Document description of resultful interface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Logging without sensitive information and log security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845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Related APIs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PUT /apps/{appId}/comments/{commentId}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DELETE /apps/{appId}/comments/{commentId}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POST /apps/{appId}/comments/{commentId}/reply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38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Example API payload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Refer to api analysis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38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Related files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CommentService.java in backend &amp; comment related components in UI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38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Related GUI URLs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undetermined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608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GUI testing steps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Click on edit button to update comment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Click on reply button to reply to comment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Click on delete button to delete a comment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240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GUI input example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Click on edit/reply/delete button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360" y="2620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Requirement Overview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0360" y="1098720"/>
            <a:ext cx="8519760" cy="414396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Update Comment - 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</a:t>
            </a: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Add the comment modify feature, the comment owner can modify comment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Delete Comment - </a:t>
            </a: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Add the comment delete feature, the comment owner and admin user can delete comment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Reply Comment -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</a:t>
            </a: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Anyone can reply to the comment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Redesign Comment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Old Standard TT"/>
              </a:rPr>
              <a:t> </a:t>
            </a: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– Redesign comment component in front end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71360" y="1328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Front-end Overview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52000" y="1800000"/>
            <a:ext cx="7848000" cy="220896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216000" y="941760"/>
            <a:ext cx="799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Application will have reviews button. When it is clicked, review component will be displayed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71360" y="1328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Front-end Overview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Google Shape;71;p15" descr=""/>
          <p:cNvPicPr/>
          <p:nvPr/>
        </p:nvPicPr>
        <p:blipFill>
          <a:blip r:embed="rId1"/>
          <a:stretch/>
        </p:blipFill>
        <p:spPr>
          <a:xfrm>
            <a:off x="171360" y="705600"/>
            <a:ext cx="7555680" cy="434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0360" y="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Update comment -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Add the comment modify feature, the comment owner can modify comment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0360" y="1069560"/>
            <a:ext cx="8519760" cy="341568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API: apps/{appId}/comments/{commentId}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Method: 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API Param: appId, commentId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Request Param: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userId, userName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Request Body: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body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0360" y="2372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Update comment -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Flow 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Google Shape;83;p17" descr=""/>
          <p:cNvPicPr/>
          <p:nvPr/>
        </p:nvPicPr>
        <p:blipFill>
          <a:blip r:embed="rId1"/>
          <a:stretch/>
        </p:blipFill>
        <p:spPr>
          <a:xfrm>
            <a:off x="234000" y="1069560"/>
            <a:ext cx="6224400" cy="357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0360" y="2372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Update comment -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UI Change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Google Shape;89;p18" descr=""/>
          <p:cNvPicPr/>
          <p:nvPr/>
        </p:nvPicPr>
        <p:blipFill>
          <a:blip r:embed="rId1"/>
          <a:stretch/>
        </p:blipFill>
        <p:spPr>
          <a:xfrm>
            <a:off x="571680" y="1934640"/>
            <a:ext cx="3999960" cy="227592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202680" y="1040040"/>
            <a:ext cx="455076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Add edit button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0360" y="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Delete comment -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Add the comment delete feature, the comment owner and admin user can delete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comment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0360" y="1251720"/>
            <a:ext cx="8519760" cy="341568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API: /apps/{appId}/comments/{commentId}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Method: Delete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API Param: appId, commentId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Request Param: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userId, userName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0360" y="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Delete comment -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Flow 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Google Shape;102;p20" descr=""/>
          <p:cNvPicPr/>
          <p:nvPr/>
        </p:nvPicPr>
        <p:blipFill>
          <a:blip r:embed="rId1"/>
          <a:stretch/>
        </p:blipFill>
        <p:spPr>
          <a:xfrm>
            <a:off x="286560" y="1139760"/>
            <a:ext cx="6653160" cy="341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2020-10-30T11:04:07Z</dcterms:modified>
  <cp:revision>3</cp:revision>
  <dc:subject/>
  <dc:title/>
</cp:coreProperties>
</file>